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6" r:id="rId9"/>
    <p:sldId id="267" r:id="rId10"/>
    <p:sldId id="274" r:id="rId11"/>
    <p:sldId id="275" r:id="rId12"/>
    <p:sldId id="277" r:id="rId13"/>
    <p:sldId id="27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436BB-07DE-45CE-8353-9A90758E21E2}" v="30" dt="2022-04-20T08:39:58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E2DDF-3CF1-4E34-8142-91461325E2AB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0BF89-7873-4EFE-9E51-1FCF85A1B6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19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0BF89-7873-4EFE-9E51-1FCF85A1B6F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944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0BF89-7873-4EFE-9E51-1FCF85A1B6F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32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0BF89-7873-4EFE-9E51-1FCF85A1B6F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2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DBBBE-957C-486A-897D-F871DD103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F1FE67-294A-4B41-8972-8DA00879D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ED4C96-92E1-454E-85B7-81186504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88E738-FA27-444A-8B63-3C9B4560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F97BB4-D59B-40B7-833A-D3E7770C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60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16478-BBEC-468B-8D7A-CE2C7A53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9A39EE-A76B-4E6D-960A-EB83F616B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AC5670-F85A-4E0D-BFE8-087AC982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235E53-7835-4910-957F-F396B001D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D5659B-A9C6-42D0-BF30-1BC86837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750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4F17F60-519C-487E-9E1D-CCFA40A10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47D4E7-5202-4617-9D38-E6DD86C31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8CFF1E-75E3-4292-9F5F-728727A3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25B67B-430B-4E7D-B4DA-DB6BBA35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8ED0B6-7CAA-4A00-ADCB-A61C6347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13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290C8-143A-4DA2-A8F1-675A8178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A69B31-983C-4EA0-A617-2BAD259B1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BF23E7-6963-44A5-A430-F0B2AA033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21815E-117D-4210-A982-DE2C622DD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AE8557-5607-43BB-9CBF-A11177AB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7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60AEB8-A015-4D4C-A7F0-B0DF5F98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A8B45F-A8FB-465E-930D-4D624DD17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FACFA5-3E4E-417C-B631-B227135F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12D553-D7DF-4B92-95C2-1939BA555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70694B-81A7-4790-8F89-7E77F197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831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1005E-97D8-45D7-85D6-CA1BCB11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33E8D6-3048-4EB9-95A4-7DD9F6A5A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DA8C9E-415C-4123-864B-2E5FF15D0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1DBBE7-7074-43C5-B522-2C77E7E1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7A3EDA-7D21-49C5-93B7-0271F5525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D6BB72-717B-48B9-A914-E2317475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50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2C0A9-6396-4C5D-8DF2-F68D71BEC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1CAF0A-0903-414F-8AD2-51DC57FC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0256F0-EABD-4C4B-912B-A8B6CD92D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267C5C0-42F1-4D6A-AA4F-72206EF9A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363637A-2875-46C3-BA71-B674A9F06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E14B3D2-28F5-404C-8387-0F29F83F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D05C2B3-FC00-4CE3-A796-5340ADFC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761343-4DC7-40FE-B052-BA4FA17F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88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A53CF-920D-479A-BF17-FD1539F3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F05CB9-1720-47FD-B436-2B586216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123BA7-4BBB-4259-A0AC-319BF2A5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11B184-75A7-473D-82D3-64E1415E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20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EED66DA-7331-468F-8CE0-1A4D7971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8AC0B9-D94A-418A-9F68-E454051A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EC78DF-6C67-414B-981F-1BB9E691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51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9E74C-F5EF-4712-9455-205E8084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CB2A9B-66A0-491A-A430-B2B68D482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760A13-869E-4B28-AC93-530D4839D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5D69F1-6140-4E82-B590-7DBEA580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DED1B0-047E-4A3A-BE77-9268B38E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BADB4E-7B57-4B41-8BC6-30F91FCF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8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1A1EA-9652-4E0B-A075-CAC07157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E9B31B3-1D09-4829-89A4-001DEE379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1241CE-595A-4899-A836-AAF3B4A4A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0B1BC3-C1BE-41AE-9D64-8D584FEB0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960A03-3979-451D-8102-0A809E39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9E4735-F2F4-4EA4-AD2F-C17756B1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3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594551-EDB4-423D-8F76-B6C6FD8BC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6506F9-CCE5-4DDD-9CFB-6F786C403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6D8F08-472C-4F9D-AE6B-1E383EF52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E7D4-C04F-407B-B386-DCE5DDAAA58E}" type="datetimeFigureOut">
              <a:rPr lang="cs-CZ" smtClean="0"/>
              <a:t>06.05.2022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6D36C0-6B40-46EE-AD8B-1CB443353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D65F24-4D52-4B36-81BD-BA4314F8E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1B7C-387A-4DDF-B875-084CC9A42A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31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F9EC6FDA-4365-40A2-9BEC-C4E7578F4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12625"/>
          <a:stretch/>
        </p:blipFill>
        <p:spPr>
          <a:xfrm>
            <a:off x="-3049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59E82B-6B2F-4C71-BCDF-410AF6799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5433" y="121330"/>
            <a:ext cx="10058400" cy="11960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chemeClr val="tx1">
                    <a:lumMod val="75000"/>
                    <a:lumOff val="25000"/>
                  </a:schemeClr>
                </a:solidFill>
                <a:latin typeface="Amasis MT Pro Black" panose="02040A04050005020304" pitchFamily="18" charset="-18"/>
              </a:rPr>
              <a:t>Ing. Alena Čiháková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9805EF-90A3-477B-A44F-902AEFC27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33" y="36148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56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34B96157-4548-9DF4-52A5-661535509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" r="1" b="1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236B83-DFE5-52D8-A7F6-DF55C4F0B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endParaRPr lang="cs-CZ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D58219-2139-6F6F-7700-71CD9EDB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6155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C6100F5E-DA91-761A-F509-A1049EA0F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079" b="22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 descr="Obsah obrázku exteriér, hora, sníh, země&#10;&#10;Popis byl vytvořen automaticky">
            <a:extLst>
              <a:ext uri="{FF2B5EF4-FFF2-40B4-BE49-F238E27FC236}">
                <a16:creationId xmlns:a16="http://schemas.microsoft.com/office/drawing/2014/main" id="{CD2A5089-AECB-4237-BDED-46C9439D1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7" r="-1" b="325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DA27A-CA20-40C8-AF7A-1BA62CB0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3" y="82492"/>
            <a:ext cx="11779134" cy="6933450"/>
          </a:xfrm>
        </p:spPr>
        <p:txBody>
          <a:bodyPr>
            <a:normAutofit/>
          </a:bodyPr>
          <a:lstStyle/>
          <a:p>
            <a:r>
              <a:rPr lang="cs-CZ" sz="6000" dirty="0"/>
              <a:t>             Děkujeme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C4E09-AAFD-412B-A541-FEFE5AF9F5C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11280370" y="6176963"/>
            <a:ext cx="141315" cy="1944572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951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ext, osoba, interiér&#10;&#10;Popis se vygeneroval automaticky.">
            <a:extLst>
              <a:ext uri="{FF2B5EF4-FFF2-40B4-BE49-F238E27FC236}">
                <a16:creationId xmlns:a16="http://schemas.microsoft.com/office/drawing/2014/main" id="{97BD2427-8D2B-D5E5-FDE9-1471BDC80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9034" r="1" b="23751"/>
          <a:stretch/>
        </p:blipFill>
        <p:spPr>
          <a:xfrm>
            <a:off x="-215641" y="-115009"/>
            <a:ext cx="84502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66EC6F-E7ED-272A-A468-7968EF53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8823"/>
            <a:ext cx="5251316" cy="908769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/>
              </a:rPr>
              <a:t>Rodiče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A151AF-85FA-78E9-6E4F-3B43B8F1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92" y="767672"/>
            <a:ext cx="4619621" cy="18342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cs typeface="Calibri"/>
              </a:rPr>
              <a:t>1958</a:t>
            </a:r>
          </a:p>
          <a:p>
            <a:r>
              <a:rPr lang="cs-CZ" sz="2000" dirty="0">
                <a:solidFill>
                  <a:srgbClr val="FFFFFF"/>
                </a:solidFill>
                <a:cs typeface="Calibri"/>
              </a:rPr>
              <a:t>Otec Karel</a:t>
            </a:r>
          </a:p>
          <a:p>
            <a:r>
              <a:rPr lang="cs-CZ" sz="2000" dirty="0">
                <a:solidFill>
                  <a:srgbClr val="FFFFFF"/>
                </a:solidFill>
                <a:cs typeface="Calibri"/>
              </a:rPr>
              <a:t>Matka Miloslava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osoba, dítě, staré, dav&#10;&#10;Popis se vygeneroval automaticky.">
            <a:extLst>
              <a:ext uri="{FF2B5EF4-FFF2-40B4-BE49-F238E27FC236}">
                <a16:creationId xmlns:a16="http://schemas.microsoft.com/office/drawing/2014/main" id="{B6091384-870C-72FE-4A6C-E0B440459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" r="-1" b="24001"/>
          <a:stretch/>
        </p:blipFill>
        <p:spPr>
          <a:xfrm>
            <a:off x="6412618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938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exteriér, osoba, země, stojící&#10;&#10;Popis se vygeneroval automaticky.">
            <a:extLst>
              <a:ext uri="{FF2B5EF4-FFF2-40B4-BE49-F238E27FC236}">
                <a16:creationId xmlns:a16="http://schemas.microsoft.com/office/drawing/2014/main" id="{11CED031-BA32-1837-3D10-3DD259233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50" r="1" b="45896"/>
          <a:stretch/>
        </p:blipFill>
        <p:spPr>
          <a:xfrm>
            <a:off x="-86244" y="10"/>
            <a:ext cx="84502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8905EB-CE33-EA67-BF06-F52C1EA3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6" y="5692"/>
            <a:ext cx="5251316" cy="112442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/>
              </a:rPr>
              <a:t>Šťastné dětství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76EFA5-FD2E-CFCD-4068-62A0187F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47" y="810804"/>
            <a:ext cx="4619621" cy="39571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cs typeface="Calibri"/>
              </a:rPr>
              <a:t>1964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Obrázek 5" descr="Obsah obrázku exteriér, strom, tráva, osoba&#10;&#10;Popis se vygeneroval automaticky.">
            <a:extLst>
              <a:ext uri="{FF2B5EF4-FFF2-40B4-BE49-F238E27FC236}">
                <a16:creationId xmlns:a16="http://schemas.microsoft.com/office/drawing/2014/main" id="{51693C07-107D-E892-A29B-75289CD47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7190"/>
          <a:stretch/>
        </p:blipFill>
        <p:spPr>
          <a:xfrm>
            <a:off x="6384148" y="-129386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3671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 descr="Obsah obrázku text, osoba&#10;&#10;Popis se vygeneroval automaticky.">
            <a:extLst>
              <a:ext uri="{FF2B5EF4-FFF2-40B4-BE49-F238E27FC236}">
                <a16:creationId xmlns:a16="http://schemas.microsoft.com/office/drawing/2014/main" id="{4C52989B-0D42-40BC-D925-0AC774BB5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6312" r="-2" b="28297"/>
          <a:stretch/>
        </p:blipFill>
        <p:spPr>
          <a:xfrm>
            <a:off x="-100621" y="10"/>
            <a:ext cx="84502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321829-9EF7-8E5D-E483-9941D8F80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6" y="-138083"/>
            <a:ext cx="6545278" cy="115318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/>
              </a:rPr>
              <a:t>První vzpomínka na dětství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6615ED-5B69-E539-907F-1EF7BB8EF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92" y="695785"/>
            <a:ext cx="4619621" cy="39571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cs typeface="Calibri"/>
              </a:rPr>
              <a:t>5 let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rostlina, vektorová grafika&#10;&#10;Popis se vygeneroval automaticky.">
            <a:extLst>
              <a:ext uri="{FF2B5EF4-FFF2-40B4-BE49-F238E27FC236}">
                <a16:creationId xmlns:a16="http://schemas.microsoft.com/office/drawing/2014/main" id="{3F471774-5B9B-72F4-9AB3-715EAD8EE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4" r="6600"/>
          <a:stretch/>
        </p:blipFill>
        <p:spPr>
          <a:xfrm>
            <a:off x="6312261" y="8323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747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E69D0E54-FEF3-2724-7283-17FFE17F2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6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osoba, pózování, skupina&#10;&#10;Popis se vygeneroval automaticky.">
            <a:extLst>
              <a:ext uri="{FF2B5EF4-FFF2-40B4-BE49-F238E27FC236}">
                <a16:creationId xmlns:a16="http://schemas.microsoft.com/office/drawing/2014/main" id="{3AA5710C-A201-7EEC-C354-77011C89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4" r="-1" b="496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5E1F2D-A981-3E13-FA82-AE23E71FC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cs-CZ" sz="3600">
                <a:cs typeface="Calibri Light"/>
              </a:rPr>
              <a:t>8.A</a:t>
            </a:r>
            <a:endParaRPr lang="cs-CZ" sz="36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775B31-DFD8-3633-7AF7-D7EAA57D3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>
                <a:cs typeface="Calibri"/>
              </a:rPr>
              <a:t>Zš</a:t>
            </a:r>
            <a:r>
              <a:rPr lang="en-US" sz="1800" dirty="0">
                <a:cs typeface="Calibri"/>
              </a:rPr>
              <a:t> </a:t>
            </a:r>
            <a:r>
              <a:rPr lang="cs-CZ" sz="1800" dirty="0" err="1">
                <a:cs typeface="Calibri"/>
              </a:rPr>
              <a:t>Sch</a:t>
            </a:r>
            <a:r>
              <a:rPr lang="en-US" sz="1800" dirty="0" err="1">
                <a:cs typeface="Calibri"/>
              </a:rPr>
              <a:t>ul</a:t>
            </a:r>
            <a:r>
              <a:rPr lang="cs-CZ" sz="1800" dirty="0">
                <a:cs typeface="Calibri"/>
              </a:rPr>
              <a:t>z</a:t>
            </a:r>
            <a:r>
              <a:rPr lang="en-US" sz="1800" dirty="0" err="1">
                <a:cs typeface="Calibri"/>
              </a:rPr>
              <a:t>ov</a:t>
            </a:r>
            <a:r>
              <a:rPr lang="cs-CZ" sz="1800" dirty="0">
                <a:cs typeface="Calibri"/>
              </a:rPr>
              <a:t>y</a:t>
            </a:r>
            <a:r>
              <a:rPr lang="en-US" sz="1800" dirty="0">
                <a:cs typeface="Calibri"/>
              </a:rPr>
              <a:t> </a:t>
            </a:r>
            <a:r>
              <a:rPr lang="cs-CZ" sz="1800" dirty="0">
                <a:cs typeface="Calibri"/>
              </a:rPr>
              <a:t>s</a:t>
            </a:r>
            <a:r>
              <a:rPr lang="en-US" sz="1800" dirty="0" err="1">
                <a:cs typeface="Calibri"/>
              </a:rPr>
              <a:t>ady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Dvůr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Králové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nad</a:t>
            </a:r>
            <a:r>
              <a:rPr lang="en-US" sz="1800" dirty="0">
                <a:cs typeface="Calibri"/>
              </a:rPr>
              <a:t> Labem</a:t>
            </a:r>
          </a:p>
          <a:p>
            <a:r>
              <a:rPr lang="cs-CZ" sz="1800" dirty="0">
                <a:cs typeface="Calibri"/>
              </a:rPr>
              <a:t>1971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296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exteriér, příroda&#10;&#10;Popis se vygeneroval automaticky.">
            <a:extLst>
              <a:ext uri="{FF2B5EF4-FFF2-40B4-BE49-F238E27FC236}">
                <a16:creationId xmlns:a16="http://schemas.microsoft.com/office/drawing/2014/main" id="{2323204B-30D3-8226-8BF7-3A0AD9AB02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30366" r="-1" b="10389"/>
          <a:stretch/>
        </p:blipFill>
        <p:spPr>
          <a:xfrm>
            <a:off x="-114999" y="-71877"/>
            <a:ext cx="84502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41AB86-5E32-D49F-4AB2-25170C30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4" y="163842"/>
            <a:ext cx="6329617" cy="134008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 Light"/>
              </a:rPr>
              <a:t>Studium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516654-6CDD-B8A8-B80C-376769AFF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21" y="1083974"/>
            <a:ext cx="5458483" cy="46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cs typeface="Calibri"/>
              </a:rPr>
              <a:t>Střední zemědělské u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č</a:t>
            </a:r>
            <a:r>
              <a:rPr lang="cs-CZ" sz="2000" dirty="0">
                <a:solidFill>
                  <a:srgbClr val="FFFFFF"/>
                </a:solidFill>
                <a:cs typeface="Calibri"/>
              </a:rPr>
              <a:t>i</a:t>
            </a:r>
            <a:r>
              <a:rPr lang="en-US" sz="2000" dirty="0" err="1">
                <a:solidFill>
                  <a:srgbClr val="FFFFFF"/>
                </a:solidFill>
                <a:cs typeface="Calibri"/>
              </a:rPr>
              <a:t>liště</a:t>
            </a:r>
            <a:r>
              <a:rPr lang="cs-CZ" sz="2000" dirty="0">
                <a:solidFill>
                  <a:srgbClr val="FFFFFF"/>
                </a:solidFill>
                <a:cs typeface="Calibri"/>
              </a:rPr>
              <a:t> Stěžery 1972-1974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r>
              <a:rPr lang="en-US" sz="2000" dirty="0" err="1">
                <a:solidFill>
                  <a:srgbClr val="FFFFFF"/>
                </a:solidFill>
                <a:cs typeface="Calibri"/>
              </a:rPr>
              <a:t>Střední</a:t>
            </a:r>
            <a:r>
              <a:rPr lang="cs-CZ" sz="2000" dirty="0">
                <a:solidFill>
                  <a:srgbClr val="FFFFFF"/>
                </a:solidFill>
                <a:cs typeface="Calibri"/>
              </a:rPr>
              <a:t> zemědělsko-technická škola Chrudim 1975-1977</a:t>
            </a:r>
          </a:p>
          <a:p>
            <a:r>
              <a:rPr lang="cs-CZ" sz="2000" dirty="0">
                <a:solidFill>
                  <a:srgbClr val="FFFFFF"/>
                </a:solidFill>
                <a:cs typeface="Calibri"/>
              </a:rPr>
              <a:t>Vysoká škola zemědělská Brno ukončena 1982 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Obrázek 5" descr="Obsah obrázku text, vektorová grafika&#10;&#10;Popis se vygeneroval automaticky.">
            <a:extLst>
              <a:ext uri="{FF2B5EF4-FFF2-40B4-BE49-F238E27FC236}">
                <a16:creationId xmlns:a16="http://schemas.microsoft.com/office/drawing/2014/main" id="{2C4FC049-FC47-2F4A-34D2-68EDB7278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054"/>
          <a:stretch/>
        </p:blipFill>
        <p:spPr>
          <a:xfrm>
            <a:off x="6225998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631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20CE5A7E-4A96-47AB-9A70-7CE9A44F5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7"/>
          <a:stretch/>
        </p:blipFill>
        <p:spPr>
          <a:xfrm rot="10800000">
            <a:off x="2651344" y="0"/>
            <a:ext cx="666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2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98713-CCFB-4111-AADE-DBFD9526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773" y="5937916"/>
            <a:ext cx="10239895" cy="966188"/>
          </a:xfrm>
        </p:spPr>
        <p:txBody>
          <a:bodyPr/>
          <a:lstStyle/>
          <a:p>
            <a:r>
              <a:rPr lang="cs-CZ" dirty="0"/>
              <a:t>… nikdo je nikdy neviděl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9873B12-DA33-43C0-B86C-D7F096858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55" y="1305931"/>
            <a:ext cx="4453701" cy="4468077"/>
          </a:xfrm>
        </p:spPr>
      </p:pic>
      <p:pic>
        <p:nvPicPr>
          <p:cNvPr id="3" name="Obrázek 3" descr="Obsah obrázku perokresba&#10;&#10;Popis se vygeneroval automaticky.">
            <a:extLst>
              <a:ext uri="{FF2B5EF4-FFF2-40B4-BE49-F238E27FC236}">
                <a16:creationId xmlns:a16="http://schemas.microsoft.com/office/drawing/2014/main" id="{0F66EC74-2169-2BCA-6467-2D7992B63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423" y="3283969"/>
            <a:ext cx="3645379" cy="3783761"/>
          </a:xfrm>
          <a:prstGeom prst="rect">
            <a:avLst/>
          </a:prstGeom>
        </p:spPr>
      </p:pic>
      <p:pic>
        <p:nvPicPr>
          <p:cNvPr id="4" name="Obrázek 5" descr="Obsah obrázku klipart&#10;&#10;Popis se vygeneroval automaticky.">
            <a:extLst>
              <a:ext uri="{FF2B5EF4-FFF2-40B4-BE49-F238E27FC236}">
                <a16:creationId xmlns:a16="http://schemas.microsoft.com/office/drawing/2014/main" id="{A6ED6BDD-9D7E-B18E-AF77-5FE0D6761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9" y="4022606"/>
            <a:ext cx="2409825" cy="2838450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901F90C4-11D4-B076-149F-10FCDAA2D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" y="2516"/>
            <a:ext cx="3327998" cy="3776213"/>
          </a:xfrm>
          <a:prstGeom prst="rect">
            <a:avLst/>
          </a:prstGeom>
        </p:spPr>
      </p:pic>
      <p:pic>
        <p:nvPicPr>
          <p:cNvPr id="7" name="Obrázek 7" descr="Obsah obrázku perokresba, text&#10;&#10;Popis se vygeneroval automaticky.">
            <a:extLst>
              <a:ext uri="{FF2B5EF4-FFF2-40B4-BE49-F238E27FC236}">
                <a16:creationId xmlns:a16="http://schemas.microsoft.com/office/drawing/2014/main" id="{027DDE06-2DF1-F27D-C13D-12198AB42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459" y="158594"/>
            <a:ext cx="24955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8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67</Words>
  <Application>Microsoft Office PowerPoint</Application>
  <PresentationFormat>Širokoúhlá obrazovka</PresentationFormat>
  <Paragraphs>21</Paragraphs>
  <Slides>13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Office</vt:lpstr>
      <vt:lpstr>Ing. Alena Čiháková</vt:lpstr>
      <vt:lpstr>Rodiče</vt:lpstr>
      <vt:lpstr>Šťastné dětství</vt:lpstr>
      <vt:lpstr>První vzpomínka na dětství</vt:lpstr>
      <vt:lpstr>Prezentace aplikace PowerPoint</vt:lpstr>
      <vt:lpstr>8.A</vt:lpstr>
      <vt:lpstr>Studium</vt:lpstr>
      <vt:lpstr>Prezentace aplikace PowerPoint</vt:lpstr>
      <vt:lpstr>… nikdo je nikdy neviděl</vt:lpstr>
      <vt:lpstr>Prezentace aplikace PowerPoint</vt:lpstr>
      <vt:lpstr>Prezentace aplikace PowerPoint</vt:lpstr>
      <vt:lpstr>Prezentace aplikace PowerPoint</vt:lpstr>
      <vt:lpstr>             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Ing. Alena Čiháková</dc:title>
  <dc:creator>Dana Hlavsova</dc:creator>
  <cp:lastModifiedBy>Hlavsova Dana</cp:lastModifiedBy>
  <cp:revision>33</cp:revision>
  <dcterms:created xsi:type="dcterms:W3CDTF">2022-04-07T12:19:09Z</dcterms:created>
  <dcterms:modified xsi:type="dcterms:W3CDTF">2022-05-06T22:22:58Z</dcterms:modified>
</cp:coreProperties>
</file>