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62" r:id="rId7"/>
    <p:sldId id="258" r:id="rId8"/>
    <p:sldId id="259" r:id="rId9"/>
    <p:sldId id="260" r:id="rId10"/>
    <p:sldId id="261" r:id="rId11"/>
    <p:sldId id="272" r:id="rId12"/>
    <p:sldId id="263" r:id="rId13"/>
    <p:sldId id="264" r:id="rId14"/>
    <p:sldId id="265" r:id="rId15"/>
    <p:sldId id="267" r:id="rId16"/>
    <p:sldId id="268" r:id="rId17"/>
    <p:sldId id="269" r:id="rId18"/>
    <p:sldId id="271" r:id="rId19"/>
    <p:sldId id="273" r:id="rId20"/>
    <p:sldId id="270" r:id="rId2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A5E8E0-26F5-4C3E-962F-33C8E06C67C8}" v="17" dt="2021-02-28T20:21:55.295"/>
    <p1510:client id="{6AB370FB-368C-40A8-9259-BFD101A869BE}" v="1" dt="2021-03-01T09:03:53.1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6"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AE2DC3-BF3F-46DD-88F5-F530330CC775}"/>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E6D741CA-1631-4FFA-8BCF-5E03C4511A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D7376647-DE9E-4E0B-960F-7BC9A063F6BA}"/>
              </a:ext>
            </a:extLst>
          </p:cNvPr>
          <p:cNvSpPr>
            <a:spLocks noGrp="1"/>
          </p:cNvSpPr>
          <p:nvPr>
            <p:ph type="dt" sz="half" idx="10"/>
          </p:nvPr>
        </p:nvSpPr>
        <p:spPr/>
        <p:txBody>
          <a:bodyPr/>
          <a:lstStyle/>
          <a:p>
            <a:fld id="{ED63E862-5C1B-474C-BC2E-90E7ECD29575}" type="datetimeFigureOut">
              <a:rPr lang="cs-CZ" smtClean="0"/>
              <a:t>01.03.2021</a:t>
            </a:fld>
            <a:endParaRPr lang="cs-CZ"/>
          </a:p>
        </p:txBody>
      </p:sp>
      <p:sp>
        <p:nvSpPr>
          <p:cNvPr id="5" name="Zástupný symbol pro zápatí 4">
            <a:extLst>
              <a:ext uri="{FF2B5EF4-FFF2-40B4-BE49-F238E27FC236}">
                <a16:creationId xmlns:a16="http://schemas.microsoft.com/office/drawing/2014/main" id="{AC4F450F-41F9-4120-B564-E68DA6B1D97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F4ADEF9-274A-4B1E-AA73-F4024DEE9077}"/>
              </a:ext>
            </a:extLst>
          </p:cNvPr>
          <p:cNvSpPr>
            <a:spLocks noGrp="1"/>
          </p:cNvSpPr>
          <p:nvPr>
            <p:ph type="sldNum" sz="quarter" idx="12"/>
          </p:nvPr>
        </p:nvSpPr>
        <p:spPr/>
        <p:txBody>
          <a:bodyPr/>
          <a:lstStyle/>
          <a:p>
            <a:fld id="{1C248837-5E20-439E-898B-B4E7CD6C3ADF}" type="slidenum">
              <a:rPr lang="cs-CZ" smtClean="0"/>
              <a:t>‹#›</a:t>
            </a:fld>
            <a:endParaRPr lang="cs-CZ"/>
          </a:p>
        </p:txBody>
      </p:sp>
    </p:spTree>
    <p:extLst>
      <p:ext uri="{BB962C8B-B14F-4D97-AF65-F5344CB8AC3E}">
        <p14:creationId xmlns:p14="http://schemas.microsoft.com/office/powerpoint/2010/main" val="668067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0DE5FE-728E-4004-9083-194E7A609B7B}"/>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F28B654C-3A4B-4EBA-B54D-2D8FC7CDC9B6}"/>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7A183E3-EE45-4018-A347-39CC527B0FFB}"/>
              </a:ext>
            </a:extLst>
          </p:cNvPr>
          <p:cNvSpPr>
            <a:spLocks noGrp="1"/>
          </p:cNvSpPr>
          <p:nvPr>
            <p:ph type="dt" sz="half" idx="10"/>
          </p:nvPr>
        </p:nvSpPr>
        <p:spPr/>
        <p:txBody>
          <a:bodyPr/>
          <a:lstStyle/>
          <a:p>
            <a:fld id="{ED63E862-5C1B-474C-BC2E-90E7ECD29575}" type="datetimeFigureOut">
              <a:rPr lang="cs-CZ" smtClean="0"/>
              <a:t>01.03.2021</a:t>
            </a:fld>
            <a:endParaRPr lang="cs-CZ"/>
          </a:p>
        </p:txBody>
      </p:sp>
      <p:sp>
        <p:nvSpPr>
          <p:cNvPr id="5" name="Zástupný symbol pro zápatí 4">
            <a:extLst>
              <a:ext uri="{FF2B5EF4-FFF2-40B4-BE49-F238E27FC236}">
                <a16:creationId xmlns:a16="http://schemas.microsoft.com/office/drawing/2014/main" id="{67B0F4EF-28AE-4594-A183-4A101A7DA95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1EA5354-72E4-440B-B1DE-EFDBB8C2C78A}"/>
              </a:ext>
            </a:extLst>
          </p:cNvPr>
          <p:cNvSpPr>
            <a:spLocks noGrp="1"/>
          </p:cNvSpPr>
          <p:nvPr>
            <p:ph type="sldNum" sz="quarter" idx="12"/>
          </p:nvPr>
        </p:nvSpPr>
        <p:spPr/>
        <p:txBody>
          <a:bodyPr/>
          <a:lstStyle/>
          <a:p>
            <a:fld id="{1C248837-5E20-439E-898B-B4E7CD6C3ADF}" type="slidenum">
              <a:rPr lang="cs-CZ" smtClean="0"/>
              <a:t>‹#›</a:t>
            </a:fld>
            <a:endParaRPr lang="cs-CZ"/>
          </a:p>
        </p:txBody>
      </p:sp>
    </p:spTree>
    <p:extLst>
      <p:ext uri="{BB962C8B-B14F-4D97-AF65-F5344CB8AC3E}">
        <p14:creationId xmlns:p14="http://schemas.microsoft.com/office/powerpoint/2010/main" val="276848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99CFB060-07E2-4728-89FC-66B66B3B6D60}"/>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9B1843BD-A838-48F9-9A2F-EC1890D82128}"/>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95F2BE4-EFF6-4E71-98C6-523C2BE9AA11}"/>
              </a:ext>
            </a:extLst>
          </p:cNvPr>
          <p:cNvSpPr>
            <a:spLocks noGrp="1"/>
          </p:cNvSpPr>
          <p:nvPr>
            <p:ph type="dt" sz="half" idx="10"/>
          </p:nvPr>
        </p:nvSpPr>
        <p:spPr/>
        <p:txBody>
          <a:bodyPr/>
          <a:lstStyle/>
          <a:p>
            <a:fld id="{ED63E862-5C1B-474C-BC2E-90E7ECD29575}" type="datetimeFigureOut">
              <a:rPr lang="cs-CZ" smtClean="0"/>
              <a:t>01.03.2021</a:t>
            </a:fld>
            <a:endParaRPr lang="cs-CZ"/>
          </a:p>
        </p:txBody>
      </p:sp>
      <p:sp>
        <p:nvSpPr>
          <p:cNvPr id="5" name="Zástupný symbol pro zápatí 4">
            <a:extLst>
              <a:ext uri="{FF2B5EF4-FFF2-40B4-BE49-F238E27FC236}">
                <a16:creationId xmlns:a16="http://schemas.microsoft.com/office/drawing/2014/main" id="{5514B18C-D5DE-4013-A912-1D7C74C5E52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E194DC8-216E-436C-B78A-FF646EC05043}"/>
              </a:ext>
            </a:extLst>
          </p:cNvPr>
          <p:cNvSpPr>
            <a:spLocks noGrp="1"/>
          </p:cNvSpPr>
          <p:nvPr>
            <p:ph type="sldNum" sz="quarter" idx="12"/>
          </p:nvPr>
        </p:nvSpPr>
        <p:spPr/>
        <p:txBody>
          <a:bodyPr/>
          <a:lstStyle/>
          <a:p>
            <a:fld id="{1C248837-5E20-439E-898B-B4E7CD6C3ADF}" type="slidenum">
              <a:rPr lang="cs-CZ" smtClean="0"/>
              <a:t>‹#›</a:t>
            </a:fld>
            <a:endParaRPr lang="cs-CZ"/>
          </a:p>
        </p:txBody>
      </p:sp>
    </p:spTree>
    <p:extLst>
      <p:ext uri="{BB962C8B-B14F-4D97-AF65-F5344CB8AC3E}">
        <p14:creationId xmlns:p14="http://schemas.microsoft.com/office/powerpoint/2010/main" val="2984782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003F2C-66A3-474B-A9D7-A4411B94F8CB}"/>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171C878A-FAE3-43F8-B9C2-0D33AED5E739}"/>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CFC1A26-E02B-4CB2-BE64-E9FD3BB90317}"/>
              </a:ext>
            </a:extLst>
          </p:cNvPr>
          <p:cNvSpPr>
            <a:spLocks noGrp="1"/>
          </p:cNvSpPr>
          <p:nvPr>
            <p:ph type="dt" sz="half" idx="10"/>
          </p:nvPr>
        </p:nvSpPr>
        <p:spPr/>
        <p:txBody>
          <a:bodyPr/>
          <a:lstStyle/>
          <a:p>
            <a:fld id="{ED63E862-5C1B-474C-BC2E-90E7ECD29575}" type="datetimeFigureOut">
              <a:rPr lang="cs-CZ" smtClean="0"/>
              <a:t>01.03.2021</a:t>
            </a:fld>
            <a:endParaRPr lang="cs-CZ"/>
          </a:p>
        </p:txBody>
      </p:sp>
      <p:sp>
        <p:nvSpPr>
          <p:cNvPr id="5" name="Zástupný symbol pro zápatí 4">
            <a:extLst>
              <a:ext uri="{FF2B5EF4-FFF2-40B4-BE49-F238E27FC236}">
                <a16:creationId xmlns:a16="http://schemas.microsoft.com/office/drawing/2014/main" id="{B6FFCFAC-0993-45EA-935B-B3168FA4650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828CF4A-09A5-41C8-90E8-613DD4E32908}"/>
              </a:ext>
            </a:extLst>
          </p:cNvPr>
          <p:cNvSpPr>
            <a:spLocks noGrp="1"/>
          </p:cNvSpPr>
          <p:nvPr>
            <p:ph type="sldNum" sz="quarter" idx="12"/>
          </p:nvPr>
        </p:nvSpPr>
        <p:spPr/>
        <p:txBody>
          <a:bodyPr/>
          <a:lstStyle/>
          <a:p>
            <a:fld id="{1C248837-5E20-439E-898B-B4E7CD6C3ADF}" type="slidenum">
              <a:rPr lang="cs-CZ" smtClean="0"/>
              <a:t>‹#›</a:t>
            </a:fld>
            <a:endParaRPr lang="cs-CZ"/>
          </a:p>
        </p:txBody>
      </p:sp>
    </p:spTree>
    <p:extLst>
      <p:ext uri="{BB962C8B-B14F-4D97-AF65-F5344CB8AC3E}">
        <p14:creationId xmlns:p14="http://schemas.microsoft.com/office/powerpoint/2010/main" val="269129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BAE6FE-C403-451B-8B6C-5966545C9CD6}"/>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9FC58DC7-C56F-4863-8A1C-E5424244BC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5F73A5D4-2D31-47EA-B089-9B18CC11F9CA}"/>
              </a:ext>
            </a:extLst>
          </p:cNvPr>
          <p:cNvSpPr>
            <a:spLocks noGrp="1"/>
          </p:cNvSpPr>
          <p:nvPr>
            <p:ph type="dt" sz="half" idx="10"/>
          </p:nvPr>
        </p:nvSpPr>
        <p:spPr/>
        <p:txBody>
          <a:bodyPr/>
          <a:lstStyle/>
          <a:p>
            <a:fld id="{ED63E862-5C1B-474C-BC2E-90E7ECD29575}" type="datetimeFigureOut">
              <a:rPr lang="cs-CZ" smtClean="0"/>
              <a:t>01.03.2021</a:t>
            </a:fld>
            <a:endParaRPr lang="cs-CZ"/>
          </a:p>
        </p:txBody>
      </p:sp>
      <p:sp>
        <p:nvSpPr>
          <p:cNvPr id="5" name="Zástupný symbol pro zápatí 4">
            <a:extLst>
              <a:ext uri="{FF2B5EF4-FFF2-40B4-BE49-F238E27FC236}">
                <a16:creationId xmlns:a16="http://schemas.microsoft.com/office/drawing/2014/main" id="{B0983CDF-BAAE-418B-9252-E4EBF42F1B6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11D241B-94A9-4925-96EC-FF762BC8616F}"/>
              </a:ext>
            </a:extLst>
          </p:cNvPr>
          <p:cNvSpPr>
            <a:spLocks noGrp="1"/>
          </p:cNvSpPr>
          <p:nvPr>
            <p:ph type="sldNum" sz="quarter" idx="12"/>
          </p:nvPr>
        </p:nvSpPr>
        <p:spPr/>
        <p:txBody>
          <a:bodyPr/>
          <a:lstStyle/>
          <a:p>
            <a:fld id="{1C248837-5E20-439E-898B-B4E7CD6C3ADF}" type="slidenum">
              <a:rPr lang="cs-CZ" smtClean="0"/>
              <a:t>‹#›</a:t>
            </a:fld>
            <a:endParaRPr lang="cs-CZ"/>
          </a:p>
        </p:txBody>
      </p:sp>
    </p:spTree>
    <p:extLst>
      <p:ext uri="{BB962C8B-B14F-4D97-AF65-F5344CB8AC3E}">
        <p14:creationId xmlns:p14="http://schemas.microsoft.com/office/powerpoint/2010/main" val="2550881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6FCF87-70F9-48E3-96AD-CA64E3E066C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0A7C408C-6D1E-40A5-829C-131679E73C71}"/>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EA171E6E-5A22-4FEC-B557-4B8E17D6048D}"/>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3B9FE5C2-2F9D-44D2-9B09-715480AF0FF2}"/>
              </a:ext>
            </a:extLst>
          </p:cNvPr>
          <p:cNvSpPr>
            <a:spLocks noGrp="1"/>
          </p:cNvSpPr>
          <p:nvPr>
            <p:ph type="dt" sz="half" idx="10"/>
          </p:nvPr>
        </p:nvSpPr>
        <p:spPr/>
        <p:txBody>
          <a:bodyPr/>
          <a:lstStyle/>
          <a:p>
            <a:fld id="{ED63E862-5C1B-474C-BC2E-90E7ECD29575}" type="datetimeFigureOut">
              <a:rPr lang="cs-CZ" smtClean="0"/>
              <a:t>01.03.2021</a:t>
            </a:fld>
            <a:endParaRPr lang="cs-CZ"/>
          </a:p>
        </p:txBody>
      </p:sp>
      <p:sp>
        <p:nvSpPr>
          <p:cNvPr id="6" name="Zástupný symbol pro zápatí 5">
            <a:extLst>
              <a:ext uri="{FF2B5EF4-FFF2-40B4-BE49-F238E27FC236}">
                <a16:creationId xmlns:a16="http://schemas.microsoft.com/office/drawing/2014/main" id="{ED52D981-F663-4FBF-8CEE-173E19F6145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8206729-0B8A-4AC4-8BEF-A709148B601B}"/>
              </a:ext>
            </a:extLst>
          </p:cNvPr>
          <p:cNvSpPr>
            <a:spLocks noGrp="1"/>
          </p:cNvSpPr>
          <p:nvPr>
            <p:ph type="sldNum" sz="quarter" idx="12"/>
          </p:nvPr>
        </p:nvSpPr>
        <p:spPr/>
        <p:txBody>
          <a:bodyPr/>
          <a:lstStyle/>
          <a:p>
            <a:fld id="{1C248837-5E20-439E-898B-B4E7CD6C3ADF}" type="slidenum">
              <a:rPr lang="cs-CZ" smtClean="0"/>
              <a:t>‹#›</a:t>
            </a:fld>
            <a:endParaRPr lang="cs-CZ"/>
          </a:p>
        </p:txBody>
      </p:sp>
    </p:spTree>
    <p:extLst>
      <p:ext uri="{BB962C8B-B14F-4D97-AF65-F5344CB8AC3E}">
        <p14:creationId xmlns:p14="http://schemas.microsoft.com/office/powerpoint/2010/main" val="2288776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52FFD8-CCE6-4908-AF8B-B5CF600ED728}"/>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77708F8E-AA89-4EE3-91F0-AC7ED8558E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236F013F-9639-46B0-BCBC-1B85FF208C31}"/>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1107C350-E3C0-432D-B0DC-A21298648D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9FE657F3-4DDD-4095-8B59-C798E48D05B9}"/>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C17FCC43-6D03-401F-BA85-4BF7274CD2B5}"/>
              </a:ext>
            </a:extLst>
          </p:cNvPr>
          <p:cNvSpPr>
            <a:spLocks noGrp="1"/>
          </p:cNvSpPr>
          <p:nvPr>
            <p:ph type="dt" sz="half" idx="10"/>
          </p:nvPr>
        </p:nvSpPr>
        <p:spPr/>
        <p:txBody>
          <a:bodyPr/>
          <a:lstStyle/>
          <a:p>
            <a:fld id="{ED63E862-5C1B-474C-BC2E-90E7ECD29575}" type="datetimeFigureOut">
              <a:rPr lang="cs-CZ" smtClean="0"/>
              <a:t>01.03.2021</a:t>
            </a:fld>
            <a:endParaRPr lang="cs-CZ"/>
          </a:p>
        </p:txBody>
      </p:sp>
      <p:sp>
        <p:nvSpPr>
          <p:cNvPr id="8" name="Zástupný symbol pro zápatí 7">
            <a:extLst>
              <a:ext uri="{FF2B5EF4-FFF2-40B4-BE49-F238E27FC236}">
                <a16:creationId xmlns:a16="http://schemas.microsoft.com/office/drawing/2014/main" id="{DD48B5F6-82EE-4B07-867D-06F70091E401}"/>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05781CE2-E12C-400B-B1E4-5631ACB15D88}"/>
              </a:ext>
            </a:extLst>
          </p:cNvPr>
          <p:cNvSpPr>
            <a:spLocks noGrp="1"/>
          </p:cNvSpPr>
          <p:nvPr>
            <p:ph type="sldNum" sz="quarter" idx="12"/>
          </p:nvPr>
        </p:nvSpPr>
        <p:spPr/>
        <p:txBody>
          <a:bodyPr/>
          <a:lstStyle/>
          <a:p>
            <a:fld id="{1C248837-5E20-439E-898B-B4E7CD6C3ADF}" type="slidenum">
              <a:rPr lang="cs-CZ" smtClean="0"/>
              <a:t>‹#›</a:t>
            </a:fld>
            <a:endParaRPr lang="cs-CZ"/>
          </a:p>
        </p:txBody>
      </p:sp>
    </p:spTree>
    <p:extLst>
      <p:ext uri="{BB962C8B-B14F-4D97-AF65-F5344CB8AC3E}">
        <p14:creationId xmlns:p14="http://schemas.microsoft.com/office/powerpoint/2010/main" val="3991795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F5BF5C-F7A7-4CAD-A4F4-0EDD9049AF44}"/>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3CE81AEF-68AA-4600-ACCB-6ED95DBD4015}"/>
              </a:ext>
            </a:extLst>
          </p:cNvPr>
          <p:cNvSpPr>
            <a:spLocks noGrp="1"/>
          </p:cNvSpPr>
          <p:nvPr>
            <p:ph type="dt" sz="half" idx="10"/>
          </p:nvPr>
        </p:nvSpPr>
        <p:spPr/>
        <p:txBody>
          <a:bodyPr/>
          <a:lstStyle/>
          <a:p>
            <a:fld id="{ED63E862-5C1B-474C-BC2E-90E7ECD29575}" type="datetimeFigureOut">
              <a:rPr lang="cs-CZ" smtClean="0"/>
              <a:t>01.03.2021</a:t>
            </a:fld>
            <a:endParaRPr lang="cs-CZ"/>
          </a:p>
        </p:txBody>
      </p:sp>
      <p:sp>
        <p:nvSpPr>
          <p:cNvPr id="4" name="Zástupný symbol pro zápatí 3">
            <a:extLst>
              <a:ext uri="{FF2B5EF4-FFF2-40B4-BE49-F238E27FC236}">
                <a16:creationId xmlns:a16="http://schemas.microsoft.com/office/drawing/2014/main" id="{008A778E-98EC-4E5F-BA11-1A3FC98EAA7F}"/>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A2FF23ED-EFC8-459F-A2D7-2AB1FFD96841}"/>
              </a:ext>
            </a:extLst>
          </p:cNvPr>
          <p:cNvSpPr>
            <a:spLocks noGrp="1"/>
          </p:cNvSpPr>
          <p:nvPr>
            <p:ph type="sldNum" sz="quarter" idx="12"/>
          </p:nvPr>
        </p:nvSpPr>
        <p:spPr/>
        <p:txBody>
          <a:bodyPr/>
          <a:lstStyle/>
          <a:p>
            <a:fld id="{1C248837-5E20-439E-898B-B4E7CD6C3ADF}" type="slidenum">
              <a:rPr lang="cs-CZ" smtClean="0"/>
              <a:t>‹#›</a:t>
            </a:fld>
            <a:endParaRPr lang="cs-CZ"/>
          </a:p>
        </p:txBody>
      </p:sp>
    </p:spTree>
    <p:extLst>
      <p:ext uri="{BB962C8B-B14F-4D97-AF65-F5344CB8AC3E}">
        <p14:creationId xmlns:p14="http://schemas.microsoft.com/office/powerpoint/2010/main" val="2552716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38D043FA-C7F5-43A1-9270-2E8ECB675C9E}"/>
              </a:ext>
            </a:extLst>
          </p:cNvPr>
          <p:cNvSpPr>
            <a:spLocks noGrp="1"/>
          </p:cNvSpPr>
          <p:nvPr>
            <p:ph type="dt" sz="half" idx="10"/>
          </p:nvPr>
        </p:nvSpPr>
        <p:spPr/>
        <p:txBody>
          <a:bodyPr/>
          <a:lstStyle/>
          <a:p>
            <a:fld id="{ED63E862-5C1B-474C-BC2E-90E7ECD29575}" type="datetimeFigureOut">
              <a:rPr lang="cs-CZ" smtClean="0"/>
              <a:t>01.03.2021</a:t>
            </a:fld>
            <a:endParaRPr lang="cs-CZ"/>
          </a:p>
        </p:txBody>
      </p:sp>
      <p:sp>
        <p:nvSpPr>
          <p:cNvPr id="3" name="Zástupný symbol pro zápatí 2">
            <a:extLst>
              <a:ext uri="{FF2B5EF4-FFF2-40B4-BE49-F238E27FC236}">
                <a16:creationId xmlns:a16="http://schemas.microsoft.com/office/drawing/2014/main" id="{48D71881-1206-4B72-8D5D-5382224EC00C}"/>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E2D492BC-62FF-495E-9A06-BD30FC89A75E}"/>
              </a:ext>
            </a:extLst>
          </p:cNvPr>
          <p:cNvSpPr>
            <a:spLocks noGrp="1"/>
          </p:cNvSpPr>
          <p:nvPr>
            <p:ph type="sldNum" sz="quarter" idx="12"/>
          </p:nvPr>
        </p:nvSpPr>
        <p:spPr/>
        <p:txBody>
          <a:bodyPr/>
          <a:lstStyle/>
          <a:p>
            <a:fld id="{1C248837-5E20-439E-898B-B4E7CD6C3ADF}" type="slidenum">
              <a:rPr lang="cs-CZ" smtClean="0"/>
              <a:t>‹#›</a:t>
            </a:fld>
            <a:endParaRPr lang="cs-CZ"/>
          </a:p>
        </p:txBody>
      </p:sp>
    </p:spTree>
    <p:extLst>
      <p:ext uri="{BB962C8B-B14F-4D97-AF65-F5344CB8AC3E}">
        <p14:creationId xmlns:p14="http://schemas.microsoft.com/office/powerpoint/2010/main" val="1756322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70489A-AF3B-4EFE-8AE0-89F73608C9E3}"/>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B88E8A83-B4DF-4C00-9572-5104430062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ACB078D1-DD85-40A8-8E87-F3DCD17269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957EE3E7-662C-4C76-AFF3-5A828ACB58EE}"/>
              </a:ext>
            </a:extLst>
          </p:cNvPr>
          <p:cNvSpPr>
            <a:spLocks noGrp="1"/>
          </p:cNvSpPr>
          <p:nvPr>
            <p:ph type="dt" sz="half" idx="10"/>
          </p:nvPr>
        </p:nvSpPr>
        <p:spPr/>
        <p:txBody>
          <a:bodyPr/>
          <a:lstStyle/>
          <a:p>
            <a:fld id="{ED63E862-5C1B-474C-BC2E-90E7ECD29575}" type="datetimeFigureOut">
              <a:rPr lang="cs-CZ" smtClean="0"/>
              <a:t>01.03.2021</a:t>
            </a:fld>
            <a:endParaRPr lang="cs-CZ"/>
          </a:p>
        </p:txBody>
      </p:sp>
      <p:sp>
        <p:nvSpPr>
          <p:cNvPr id="6" name="Zástupný symbol pro zápatí 5">
            <a:extLst>
              <a:ext uri="{FF2B5EF4-FFF2-40B4-BE49-F238E27FC236}">
                <a16:creationId xmlns:a16="http://schemas.microsoft.com/office/drawing/2014/main" id="{2E9E3DEE-8F2C-4211-923B-9966D79DFE60}"/>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9F7C8C0-6ECE-4DA0-A861-647B030AC918}"/>
              </a:ext>
            </a:extLst>
          </p:cNvPr>
          <p:cNvSpPr>
            <a:spLocks noGrp="1"/>
          </p:cNvSpPr>
          <p:nvPr>
            <p:ph type="sldNum" sz="quarter" idx="12"/>
          </p:nvPr>
        </p:nvSpPr>
        <p:spPr/>
        <p:txBody>
          <a:bodyPr/>
          <a:lstStyle/>
          <a:p>
            <a:fld id="{1C248837-5E20-439E-898B-B4E7CD6C3ADF}" type="slidenum">
              <a:rPr lang="cs-CZ" smtClean="0"/>
              <a:t>‹#›</a:t>
            </a:fld>
            <a:endParaRPr lang="cs-CZ"/>
          </a:p>
        </p:txBody>
      </p:sp>
    </p:spTree>
    <p:extLst>
      <p:ext uri="{BB962C8B-B14F-4D97-AF65-F5344CB8AC3E}">
        <p14:creationId xmlns:p14="http://schemas.microsoft.com/office/powerpoint/2010/main" val="2080910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2DA3D7-4E57-4D67-8364-37A466E3371A}"/>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C5CD0345-BB89-4B85-B237-5DBD5D5A74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D3376F7D-AF8E-45A2-971D-8A232634F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2E358425-7C03-44AA-B19D-B34E3B067858}"/>
              </a:ext>
            </a:extLst>
          </p:cNvPr>
          <p:cNvSpPr>
            <a:spLocks noGrp="1"/>
          </p:cNvSpPr>
          <p:nvPr>
            <p:ph type="dt" sz="half" idx="10"/>
          </p:nvPr>
        </p:nvSpPr>
        <p:spPr/>
        <p:txBody>
          <a:bodyPr/>
          <a:lstStyle/>
          <a:p>
            <a:fld id="{ED63E862-5C1B-474C-BC2E-90E7ECD29575}" type="datetimeFigureOut">
              <a:rPr lang="cs-CZ" smtClean="0"/>
              <a:t>01.03.2021</a:t>
            </a:fld>
            <a:endParaRPr lang="cs-CZ"/>
          </a:p>
        </p:txBody>
      </p:sp>
      <p:sp>
        <p:nvSpPr>
          <p:cNvPr id="6" name="Zástupný symbol pro zápatí 5">
            <a:extLst>
              <a:ext uri="{FF2B5EF4-FFF2-40B4-BE49-F238E27FC236}">
                <a16:creationId xmlns:a16="http://schemas.microsoft.com/office/drawing/2014/main" id="{B2A74D7D-B699-4E6F-A1FE-42B44CCB437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95BBC071-FFB5-40C0-BC0C-81FA8B6EF145}"/>
              </a:ext>
            </a:extLst>
          </p:cNvPr>
          <p:cNvSpPr>
            <a:spLocks noGrp="1"/>
          </p:cNvSpPr>
          <p:nvPr>
            <p:ph type="sldNum" sz="quarter" idx="12"/>
          </p:nvPr>
        </p:nvSpPr>
        <p:spPr/>
        <p:txBody>
          <a:bodyPr/>
          <a:lstStyle/>
          <a:p>
            <a:fld id="{1C248837-5E20-439E-898B-B4E7CD6C3ADF}" type="slidenum">
              <a:rPr lang="cs-CZ" smtClean="0"/>
              <a:t>‹#›</a:t>
            </a:fld>
            <a:endParaRPr lang="cs-CZ"/>
          </a:p>
        </p:txBody>
      </p:sp>
    </p:spTree>
    <p:extLst>
      <p:ext uri="{BB962C8B-B14F-4D97-AF65-F5344CB8AC3E}">
        <p14:creationId xmlns:p14="http://schemas.microsoft.com/office/powerpoint/2010/main" val="3155060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E7FF5810-46AC-47C2-A9D1-83D3E4FAB7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FA91F163-6425-46A8-AC43-0420D33F83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DCECEF8-069F-42A5-953F-D86F5AB71B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63E862-5C1B-474C-BC2E-90E7ECD29575}" type="datetimeFigureOut">
              <a:rPr lang="cs-CZ" smtClean="0"/>
              <a:t>01.03.2021</a:t>
            </a:fld>
            <a:endParaRPr lang="cs-CZ"/>
          </a:p>
        </p:txBody>
      </p:sp>
      <p:sp>
        <p:nvSpPr>
          <p:cNvPr id="5" name="Zástupný symbol pro zápatí 4">
            <a:extLst>
              <a:ext uri="{FF2B5EF4-FFF2-40B4-BE49-F238E27FC236}">
                <a16:creationId xmlns:a16="http://schemas.microsoft.com/office/drawing/2014/main" id="{96AD4BDD-0E43-4BA3-A2BA-A101466B16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FF097483-0867-45CE-A786-956BAF40D3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248837-5E20-439E-898B-B4E7CD6C3ADF}" type="slidenum">
              <a:rPr lang="cs-CZ" smtClean="0"/>
              <a:t>‹#›</a:t>
            </a:fld>
            <a:endParaRPr lang="cs-CZ"/>
          </a:p>
        </p:txBody>
      </p:sp>
    </p:spTree>
    <p:extLst>
      <p:ext uri="{BB962C8B-B14F-4D97-AF65-F5344CB8AC3E}">
        <p14:creationId xmlns:p14="http://schemas.microsoft.com/office/powerpoint/2010/main" val="13469410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A6FD9C62-ED8C-4DB5-91A8-B728C897674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7313A02-22E2-435A-A480-70E6EFE27D14}"/>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cs-CZ" sz="5200">
                <a:solidFill>
                  <a:srgbClr val="FFFFFF"/>
                </a:solidFill>
              </a:rPr>
              <a:t>Měsíc z pohledu učitelů ZŠ Strž</a:t>
            </a:r>
          </a:p>
        </p:txBody>
      </p:sp>
      <p:sp>
        <p:nvSpPr>
          <p:cNvPr id="3" name="Podnadpis 2">
            <a:extLst>
              <a:ext uri="{FF2B5EF4-FFF2-40B4-BE49-F238E27FC236}">
                <a16:creationId xmlns:a16="http://schemas.microsoft.com/office/drawing/2014/main" id="{D144B97C-6F58-46C1-97A5-585C1D81626C}"/>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cs-CZ" dirty="0">
                <a:solidFill>
                  <a:srgbClr val="FFFFFF"/>
                </a:solidFill>
              </a:rPr>
              <a:t>Úplněk </a:t>
            </a:r>
          </a:p>
          <a:p>
            <a:r>
              <a:rPr lang="cs-CZ" dirty="0">
                <a:solidFill>
                  <a:srgbClr val="FFFFFF"/>
                </a:solidFill>
              </a:rPr>
              <a:t>Z pohledu zeměpisu, českého jazyka a fotografií učitelů</a:t>
            </a:r>
          </a:p>
        </p:txBody>
      </p:sp>
    </p:spTree>
    <p:extLst>
      <p:ext uri="{BB962C8B-B14F-4D97-AF65-F5344CB8AC3E}">
        <p14:creationId xmlns:p14="http://schemas.microsoft.com/office/powerpoint/2010/main" val="29717545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C900AF-A18C-4482-A14E-DFE90057B76A}"/>
              </a:ext>
            </a:extLst>
          </p:cNvPr>
          <p:cNvSpPr>
            <a:spLocks noGrp="1"/>
          </p:cNvSpPr>
          <p:nvPr>
            <p:ph type="title"/>
          </p:nvPr>
        </p:nvSpPr>
        <p:spPr>
          <a:xfrm>
            <a:off x="838200" y="76201"/>
            <a:ext cx="10515600" cy="952500"/>
          </a:xfrm>
        </p:spPr>
        <p:txBody>
          <a:bodyPr>
            <a:normAutofit/>
          </a:bodyPr>
          <a:lstStyle/>
          <a:p>
            <a:r>
              <a:rPr lang="cs-CZ" sz="2800" dirty="0"/>
              <a:t>Fotografické momentky učitelů zachycené o víkendu 26.2. – 28.2.</a:t>
            </a:r>
            <a:br>
              <a:rPr lang="cs-CZ" sz="2800" dirty="0"/>
            </a:br>
            <a:r>
              <a:rPr lang="cs-CZ" sz="2800" dirty="0"/>
              <a:t>M. Voženílková</a:t>
            </a:r>
          </a:p>
        </p:txBody>
      </p:sp>
      <p:pic>
        <p:nvPicPr>
          <p:cNvPr id="4" name="Zástupný obsah 3">
            <a:extLst>
              <a:ext uri="{FF2B5EF4-FFF2-40B4-BE49-F238E27FC236}">
                <a16:creationId xmlns:a16="http://schemas.microsoft.com/office/drawing/2014/main" id="{8423D6F7-71A0-4745-BA9E-271BBB5985FC}"/>
              </a:ext>
            </a:extLst>
          </p:cNvPr>
          <p:cNvPicPr>
            <a:picLocks noGrp="1" noChangeAspect="1"/>
          </p:cNvPicPr>
          <p:nvPr>
            <p:ph idx="1"/>
          </p:nvPr>
        </p:nvPicPr>
        <p:blipFill>
          <a:blip r:embed="rId2"/>
          <a:stretch>
            <a:fillRect/>
          </a:stretch>
        </p:blipFill>
        <p:spPr>
          <a:xfrm>
            <a:off x="114300" y="946151"/>
            <a:ext cx="3771900" cy="2828925"/>
          </a:xfrm>
          <a:prstGeom prst="rect">
            <a:avLst/>
          </a:prstGeom>
        </p:spPr>
      </p:pic>
      <p:pic>
        <p:nvPicPr>
          <p:cNvPr id="5" name="Obrázek 4">
            <a:extLst>
              <a:ext uri="{FF2B5EF4-FFF2-40B4-BE49-F238E27FC236}">
                <a16:creationId xmlns:a16="http://schemas.microsoft.com/office/drawing/2014/main" id="{CC3EBF24-B1A5-41E3-BA66-D11727E41581}"/>
              </a:ext>
            </a:extLst>
          </p:cNvPr>
          <p:cNvPicPr>
            <a:picLocks noChangeAspect="1"/>
          </p:cNvPicPr>
          <p:nvPr/>
        </p:nvPicPr>
        <p:blipFill>
          <a:blip r:embed="rId3"/>
          <a:stretch>
            <a:fillRect/>
          </a:stretch>
        </p:blipFill>
        <p:spPr>
          <a:xfrm>
            <a:off x="7558405" y="946151"/>
            <a:ext cx="4048124" cy="3036094"/>
          </a:xfrm>
          <a:prstGeom prst="rect">
            <a:avLst/>
          </a:prstGeom>
        </p:spPr>
      </p:pic>
      <p:pic>
        <p:nvPicPr>
          <p:cNvPr id="6" name="Obrázek 5">
            <a:extLst>
              <a:ext uri="{FF2B5EF4-FFF2-40B4-BE49-F238E27FC236}">
                <a16:creationId xmlns:a16="http://schemas.microsoft.com/office/drawing/2014/main" id="{153E16A8-AD47-400E-8377-1D6CC7532CA0}"/>
              </a:ext>
            </a:extLst>
          </p:cNvPr>
          <p:cNvPicPr>
            <a:picLocks noChangeAspect="1"/>
          </p:cNvPicPr>
          <p:nvPr/>
        </p:nvPicPr>
        <p:blipFill>
          <a:blip r:embed="rId4"/>
          <a:stretch>
            <a:fillRect/>
          </a:stretch>
        </p:blipFill>
        <p:spPr>
          <a:xfrm>
            <a:off x="0" y="4003676"/>
            <a:ext cx="4155621" cy="2908935"/>
          </a:xfrm>
          <a:prstGeom prst="rect">
            <a:avLst/>
          </a:prstGeom>
        </p:spPr>
      </p:pic>
      <p:pic>
        <p:nvPicPr>
          <p:cNvPr id="7" name="Obrázek 6">
            <a:extLst>
              <a:ext uri="{FF2B5EF4-FFF2-40B4-BE49-F238E27FC236}">
                <a16:creationId xmlns:a16="http://schemas.microsoft.com/office/drawing/2014/main" id="{0E207CA3-7435-4015-B06E-665A54DEF498}"/>
              </a:ext>
            </a:extLst>
          </p:cNvPr>
          <p:cNvPicPr>
            <a:picLocks noChangeAspect="1"/>
          </p:cNvPicPr>
          <p:nvPr/>
        </p:nvPicPr>
        <p:blipFill>
          <a:blip r:embed="rId5"/>
          <a:stretch>
            <a:fillRect/>
          </a:stretch>
        </p:blipFill>
        <p:spPr>
          <a:xfrm>
            <a:off x="5870776" y="4010024"/>
            <a:ext cx="3964103" cy="2771775"/>
          </a:xfrm>
          <a:prstGeom prst="rect">
            <a:avLst/>
          </a:prstGeom>
        </p:spPr>
      </p:pic>
    </p:spTree>
    <p:extLst>
      <p:ext uri="{BB962C8B-B14F-4D97-AF65-F5344CB8AC3E}">
        <p14:creationId xmlns:p14="http://schemas.microsoft.com/office/powerpoint/2010/main" val="1434180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B7897B-CE6D-490D-BB8C-FE3C319E7E27}"/>
              </a:ext>
            </a:extLst>
          </p:cNvPr>
          <p:cNvSpPr>
            <a:spLocks noGrp="1"/>
          </p:cNvSpPr>
          <p:nvPr>
            <p:ph type="title"/>
          </p:nvPr>
        </p:nvSpPr>
        <p:spPr/>
        <p:txBody>
          <a:bodyPr>
            <a:normAutofit/>
          </a:bodyPr>
          <a:lstStyle/>
          <a:p>
            <a:r>
              <a:rPr lang="cs-CZ" sz="2800" dirty="0"/>
              <a:t>Fotografické momentky učitelů zachycené o víkendu 26.2. – 28.2.</a:t>
            </a:r>
            <a:br>
              <a:rPr lang="cs-CZ" sz="2800" dirty="0"/>
            </a:br>
            <a:r>
              <a:rPr lang="cs-CZ" sz="2800" dirty="0"/>
              <a:t>H. Grundmannová</a:t>
            </a:r>
          </a:p>
        </p:txBody>
      </p:sp>
      <p:pic>
        <p:nvPicPr>
          <p:cNvPr id="4" name="Zástupný obsah 3">
            <a:extLst>
              <a:ext uri="{FF2B5EF4-FFF2-40B4-BE49-F238E27FC236}">
                <a16:creationId xmlns:a16="http://schemas.microsoft.com/office/drawing/2014/main" id="{243D0E60-9293-4C98-8A5F-A79A6F47302A}"/>
              </a:ext>
            </a:extLst>
          </p:cNvPr>
          <p:cNvPicPr>
            <a:picLocks noGrp="1" noChangeAspect="1"/>
          </p:cNvPicPr>
          <p:nvPr>
            <p:ph idx="1"/>
          </p:nvPr>
        </p:nvPicPr>
        <p:blipFill>
          <a:blip r:embed="rId2"/>
          <a:stretch>
            <a:fillRect/>
          </a:stretch>
        </p:blipFill>
        <p:spPr>
          <a:xfrm>
            <a:off x="1044773" y="1797050"/>
            <a:ext cx="3263503" cy="4351338"/>
          </a:xfrm>
          <a:prstGeom prst="rect">
            <a:avLst/>
          </a:prstGeom>
        </p:spPr>
      </p:pic>
    </p:spTree>
    <p:extLst>
      <p:ext uri="{BB962C8B-B14F-4D97-AF65-F5344CB8AC3E}">
        <p14:creationId xmlns:p14="http://schemas.microsoft.com/office/powerpoint/2010/main" val="995106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EA019B-38BE-4918-B452-E01CD4B68B28}"/>
              </a:ext>
            </a:extLst>
          </p:cNvPr>
          <p:cNvSpPr>
            <a:spLocks noGrp="1"/>
          </p:cNvSpPr>
          <p:nvPr>
            <p:ph type="title"/>
          </p:nvPr>
        </p:nvSpPr>
        <p:spPr/>
        <p:txBody>
          <a:bodyPr>
            <a:normAutofit/>
          </a:bodyPr>
          <a:lstStyle/>
          <a:p>
            <a:r>
              <a:rPr lang="cs-CZ" sz="2800" dirty="0"/>
              <a:t>Fotografické momentky učitelů zachycené o víkendu 26.2. – 28.2.</a:t>
            </a:r>
            <a:br>
              <a:rPr lang="cs-CZ" sz="2800" dirty="0"/>
            </a:br>
            <a:r>
              <a:rPr lang="cs-CZ" sz="2800" dirty="0"/>
              <a:t>J. Hronešová</a:t>
            </a:r>
          </a:p>
        </p:txBody>
      </p:sp>
      <p:pic>
        <p:nvPicPr>
          <p:cNvPr id="4" name="Zástupný obsah 3">
            <a:extLst>
              <a:ext uri="{FF2B5EF4-FFF2-40B4-BE49-F238E27FC236}">
                <a16:creationId xmlns:a16="http://schemas.microsoft.com/office/drawing/2014/main" id="{68392FB5-34C9-4D2D-8E42-907B1CF076A5}"/>
              </a:ext>
            </a:extLst>
          </p:cNvPr>
          <p:cNvPicPr>
            <a:picLocks noGrp="1" noChangeAspect="1"/>
          </p:cNvPicPr>
          <p:nvPr>
            <p:ph idx="1"/>
          </p:nvPr>
        </p:nvPicPr>
        <p:blipFill>
          <a:blip r:embed="rId2"/>
          <a:stretch>
            <a:fillRect/>
          </a:stretch>
        </p:blipFill>
        <p:spPr>
          <a:xfrm>
            <a:off x="294216" y="1978025"/>
            <a:ext cx="5314527" cy="3985895"/>
          </a:xfrm>
          <a:prstGeom prst="rect">
            <a:avLst/>
          </a:prstGeom>
        </p:spPr>
      </p:pic>
      <p:pic>
        <p:nvPicPr>
          <p:cNvPr id="5" name="Obrázek 4">
            <a:extLst>
              <a:ext uri="{FF2B5EF4-FFF2-40B4-BE49-F238E27FC236}">
                <a16:creationId xmlns:a16="http://schemas.microsoft.com/office/drawing/2014/main" id="{A0370137-9D04-4969-8DAF-F012AC6EC4EE}"/>
              </a:ext>
            </a:extLst>
          </p:cNvPr>
          <p:cNvPicPr>
            <a:picLocks noChangeAspect="1"/>
          </p:cNvPicPr>
          <p:nvPr/>
        </p:nvPicPr>
        <p:blipFill>
          <a:blip r:embed="rId3"/>
          <a:stretch>
            <a:fillRect/>
          </a:stretch>
        </p:blipFill>
        <p:spPr>
          <a:xfrm>
            <a:off x="5960532" y="1978025"/>
            <a:ext cx="5499947" cy="4124960"/>
          </a:xfrm>
          <a:prstGeom prst="rect">
            <a:avLst/>
          </a:prstGeom>
        </p:spPr>
      </p:pic>
    </p:spTree>
    <p:extLst>
      <p:ext uri="{BB962C8B-B14F-4D97-AF65-F5344CB8AC3E}">
        <p14:creationId xmlns:p14="http://schemas.microsoft.com/office/powerpoint/2010/main" val="1056256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0FBBCA-185D-4DCC-A0F5-0E0DC135B750}"/>
              </a:ext>
            </a:extLst>
          </p:cNvPr>
          <p:cNvSpPr>
            <a:spLocks noGrp="1"/>
          </p:cNvSpPr>
          <p:nvPr>
            <p:ph type="title"/>
          </p:nvPr>
        </p:nvSpPr>
        <p:spPr/>
        <p:txBody>
          <a:bodyPr>
            <a:normAutofit/>
          </a:bodyPr>
          <a:lstStyle/>
          <a:p>
            <a:r>
              <a:rPr lang="cs-CZ" sz="2800" dirty="0"/>
              <a:t>Fotografické momentky učitelů zachycené o víkendu 26.2. – 28.2.</a:t>
            </a:r>
            <a:br>
              <a:rPr lang="cs-CZ" sz="2800" dirty="0"/>
            </a:br>
            <a:r>
              <a:rPr lang="cs-CZ" sz="2800" dirty="0"/>
              <a:t>E. Králová</a:t>
            </a:r>
          </a:p>
        </p:txBody>
      </p:sp>
      <p:pic>
        <p:nvPicPr>
          <p:cNvPr id="4" name="Zástupný obsah 3">
            <a:extLst>
              <a:ext uri="{FF2B5EF4-FFF2-40B4-BE49-F238E27FC236}">
                <a16:creationId xmlns:a16="http://schemas.microsoft.com/office/drawing/2014/main" id="{28A31239-B497-4561-A0D1-EC2EC47066B3}"/>
              </a:ext>
            </a:extLst>
          </p:cNvPr>
          <p:cNvPicPr>
            <a:picLocks noGrp="1" noChangeAspect="1"/>
          </p:cNvPicPr>
          <p:nvPr>
            <p:ph idx="1"/>
          </p:nvPr>
        </p:nvPicPr>
        <p:blipFill>
          <a:blip r:embed="rId2"/>
          <a:stretch>
            <a:fillRect/>
          </a:stretch>
        </p:blipFill>
        <p:spPr>
          <a:xfrm>
            <a:off x="476250" y="1690688"/>
            <a:ext cx="2381250" cy="3171825"/>
          </a:xfrm>
          <a:prstGeom prst="rect">
            <a:avLst/>
          </a:prstGeom>
        </p:spPr>
      </p:pic>
      <p:pic>
        <p:nvPicPr>
          <p:cNvPr id="5" name="Obrázek 4">
            <a:extLst>
              <a:ext uri="{FF2B5EF4-FFF2-40B4-BE49-F238E27FC236}">
                <a16:creationId xmlns:a16="http://schemas.microsoft.com/office/drawing/2014/main" id="{55224175-9606-4E6B-BBBA-805D41A5957D}"/>
              </a:ext>
            </a:extLst>
          </p:cNvPr>
          <p:cNvPicPr>
            <a:picLocks noChangeAspect="1"/>
          </p:cNvPicPr>
          <p:nvPr/>
        </p:nvPicPr>
        <p:blipFill>
          <a:blip r:embed="rId3"/>
          <a:stretch>
            <a:fillRect/>
          </a:stretch>
        </p:blipFill>
        <p:spPr>
          <a:xfrm>
            <a:off x="3547666" y="1690688"/>
            <a:ext cx="3006804" cy="4009072"/>
          </a:xfrm>
          <a:prstGeom prst="rect">
            <a:avLst/>
          </a:prstGeom>
        </p:spPr>
      </p:pic>
      <p:pic>
        <p:nvPicPr>
          <p:cNvPr id="6" name="Obrázek 5">
            <a:extLst>
              <a:ext uri="{FF2B5EF4-FFF2-40B4-BE49-F238E27FC236}">
                <a16:creationId xmlns:a16="http://schemas.microsoft.com/office/drawing/2014/main" id="{E8FBA4F1-BA31-4C5F-AC6F-116CE8FA1C44}"/>
              </a:ext>
            </a:extLst>
          </p:cNvPr>
          <p:cNvPicPr>
            <a:picLocks noChangeAspect="1"/>
          </p:cNvPicPr>
          <p:nvPr/>
        </p:nvPicPr>
        <p:blipFill>
          <a:blip r:embed="rId4"/>
          <a:stretch>
            <a:fillRect/>
          </a:stretch>
        </p:blipFill>
        <p:spPr>
          <a:xfrm>
            <a:off x="6944409" y="1630362"/>
            <a:ext cx="4771341" cy="4862513"/>
          </a:xfrm>
          <a:prstGeom prst="rect">
            <a:avLst/>
          </a:prstGeom>
        </p:spPr>
      </p:pic>
    </p:spTree>
    <p:extLst>
      <p:ext uri="{BB962C8B-B14F-4D97-AF65-F5344CB8AC3E}">
        <p14:creationId xmlns:p14="http://schemas.microsoft.com/office/powerpoint/2010/main" val="3455263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8BF577-8F64-4291-AC66-17E9DD647402}"/>
              </a:ext>
            </a:extLst>
          </p:cNvPr>
          <p:cNvSpPr>
            <a:spLocks noGrp="1"/>
          </p:cNvSpPr>
          <p:nvPr>
            <p:ph type="title"/>
          </p:nvPr>
        </p:nvSpPr>
        <p:spPr/>
        <p:txBody>
          <a:bodyPr>
            <a:normAutofit/>
          </a:bodyPr>
          <a:lstStyle/>
          <a:p>
            <a:r>
              <a:rPr lang="cs-CZ" sz="2800" dirty="0"/>
              <a:t>Fotografické momentky učitelů zachycené o víkendu 26.2. – 28.2.</a:t>
            </a:r>
            <a:br>
              <a:rPr lang="cs-CZ" sz="2800" dirty="0"/>
            </a:br>
            <a:r>
              <a:rPr lang="cs-CZ" sz="2800" dirty="0"/>
              <a:t>A. Čiháková</a:t>
            </a:r>
          </a:p>
        </p:txBody>
      </p:sp>
      <p:pic>
        <p:nvPicPr>
          <p:cNvPr id="4" name="Zástupný obsah 3">
            <a:extLst>
              <a:ext uri="{FF2B5EF4-FFF2-40B4-BE49-F238E27FC236}">
                <a16:creationId xmlns:a16="http://schemas.microsoft.com/office/drawing/2014/main" id="{22720CD7-307D-41D6-B49A-E39A2A61E714}"/>
              </a:ext>
            </a:extLst>
          </p:cNvPr>
          <p:cNvPicPr>
            <a:picLocks noGrp="1" noChangeAspect="1"/>
          </p:cNvPicPr>
          <p:nvPr>
            <p:ph idx="1"/>
          </p:nvPr>
        </p:nvPicPr>
        <p:blipFill>
          <a:blip r:embed="rId2"/>
          <a:stretch>
            <a:fillRect/>
          </a:stretch>
        </p:blipFill>
        <p:spPr>
          <a:xfrm>
            <a:off x="461658" y="1690688"/>
            <a:ext cx="2449803" cy="4998720"/>
          </a:xfrm>
          <a:prstGeom prst="rect">
            <a:avLst/>
          </a:prstGeom>
        </p:spPr>
      </p:pic>
      <p:pic>
        <p:nvPicPr>
          <p:cNvPr id="5" name="Obrázek 4">
            <a:extLst>
              <a:ext uri="{FF2B5EF4-FFF2-40B4-BE49-F238E27FC236}">
                <a16:creationId xmlns:a16="http://schemas.microsoft.com/office/drawing/2014/main" id="{A8399BD8-2F5D-44CA-9991-83A249A3841B}"/>
              </a:ext>
            </a:extLst>
          </p:cNvPr>
          <p:cNvPicPr>
            <a:picLocks noChangeAspect="1"/>
          </p:cNvPicPr>
          <p:nvPr/>
        </p:nvPicPr>
        <p:blipFill>
          <a:blip r:embed="rId3"/>
          <a:stretch>
            <a:fillRect/>
          </a:stretch>
        </p:blipFill>
        <p:spPr>
          <a:xfrm>
            <a:off x="3202736" y="1690688"/>
            <a:ext cx="5201581" cy="4998720"/>
          </a:xfrm>
          <a:prstGeom prst="rect">
            <a:avLst/>
          </a:prstGeom>
        </p:spPr>
      </p:pic>
      <p:pic>
        <p:nvPicPr>
          <p:cNvPr id="6" name="Obrázek 5">
            <a:extLst>
              <a:ext uri="{FF2B5EF4-FFF2-40B4-BE49-F238E27FC236}">
                <a16:creationId xmlns:a16="http://schemas.microsoft.com/office/drawing/2014/main" id="{E0CBE27E-453C-414A-A0D4-7068EC24EE4D}"/>
              </a:ext>
            </a:extLst>
          </p:cNvPr>
          <p:cNvPicPr>
            <a:picLocks noChangeAspect="1"/>
          </p:cNvPicPr>
          <p:nvPr/>
        </p:nvPicPr>
        <p:blipFill>
          <a:blip r:embed="rId4"/>
          <a:stretch>
            <a:fillRect/>
          </a:stretch>
        </p:blipFill>
        <p:spPr>
          <a:xfrm>
            <a:off x="8695592" y="1690688"/>
            <a:ext cx="2814279" cy="4998720"/>
          </a:xfrm>
          <a:prstGeom prst="rect">
            <a:avLst/>
          </a:prstGeom>
        </p:spPr>
      </p:pic>
    </p:spTree>
    <p:extLst>
      <p:ext uri="{BB962C8B-B14F-4D97-AF65-F5344CB8AC3E}">
        <p14:creationId xmlns:p14="http://schemas.microsoft.com/office/powerpoint/2010/main" val="3454429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E70538-09D5-44B6-BFB2-11699F2FDEDD}"/>
              </a:ext>
            </a:extLst>
          </p:cNvPr>
          <p:cNvSpPr>
            <a:spLocks noGrp="1"/>
          </p:cNvSpPr>
          <p:nvPr>
            <p:ph type="title"/>
          </p:nvPr>
        </p:nvSpPr>
        <p:spPr/>
        <p:txBody>
          <a:bodyPr>
            <a:normAutofit/>
          </a:bodyPr>
          <a:lstStyle/>
          <a:p>
            <a:r>
              <a:rPr lang="cs-CZ" sz="2800" dirty="0"/>
              <a:t>Fotografické momentky učitelů zachycené o víkendu 26.2. – 28.2.</a:t>
            </a:r>
            <a:br>
              <a:rPr lang="cs-CZ" sz="2800" dirty="0"/>
            </a:br>
            <a:r>
              <a:rPr lang="cs-CZ" sz="2800" dirty="0"/>
              <a:t>Š. Šantrochová</a:t>
            </a:r>
          </a:p>
        </p:txBody>
      </p:sp>
      <p:pic>
        <p:nvPicPr>
          <p:cNvPr id="4" name="Zástupný obsah 3">
            <a:extLst>
              <a:ext uri="{FF2B5EF4-FFF2-40B4-BE49-F238E27FC236}">
                <a16:creationId xmlns:a16="http://schemas.microsoft.com/office/drawing/2014/main" id="{52442B59-AE80-4F80-BDA5-8D3C6F60F088}"/>
              </a:ext>
            </a:extLst>
          </p:cNvPr>
          <p:cNvPicPr>
            <a:picLocks noGrp="1" noChangeAspect="1"/>
          </p:cNvPicPr>
          <p:nvPr>
            <p:ph idx="1"/>
          </p:nvPr>
        </p:nvPicPr>
        <p:blipFill>
          <a:blip r:embed="rId2"/>
          <a:stretch>
            <a:fillRect/>
          </a:stretch>
        </p:blipFill>
        <p:spPr>
          <a:xfrm>
            <a:off x="1035249" y="1690688"/>
            <a:ext cx="3837198" cy="4351338"/>
          </a:xfrm>
          <a:prstGeom prst="rect">
            <a:avLst/>
          </a:prstGeom>
        </p:spPr>
      </p:pic>
    </p:spTree>
    <p:extLst>
      <p:ext uri="{BB962C8B-B14F-4D97-AF65-F5344CB8AC3E}">
        <p14:creationId xmlns:p14="http://schemas.microsoft.com/office/powerpoint/2010/main" val="804257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77A18F-5865-4E7D-B174-C80754E7F2A4}"/>
              </a:ext>
            </a:extLst>
          </p:cNvPr>
          <p:cNvSpPr>
            <a:spLocks noGrp="1"/>
          </p:cNvSpPr>
          <p:nvPr>
            <p:ph type="title"/>
          </p:nvPr>
        </p:nvSpPr>
        <p:spPr/>
        <p:txBody>
          <a:bodyPr>
            <a:normAutofit/>
          </a:bodyPr>
          <a:lstStyle/>
          <a:p>
            <a:r>
              <a:rPr lang="cs-CZ" sz="2400" dirty="0"/>
              <a:t>Fotografické momentky učitelů zachycené o víkendu 26.2. – 28.2.</a:t>
            </a:r>
            <a:br>
              <a:rPr lang="cs-CZ" sz="2400" dirty="0"/>
            </a:br>
            <a:r>
              <a:rPr lang="cs-CZ" sz="2400" dirty="0"/>
              <a:t>Veronika Vágnerová</a:t>
            </a:r>
          </a:p>
        </p:txBody>
      </p:sp>
      <p:pic>
        <p:nvPicPr>
          <p:cNvPr id="4" name="Zástupný obsah 3">
            <a:extLst>
              <a:ext uri="{FF2B5EF4-FFF2-40B4-BE49-F238E27FC236}">
                <a16:creationId xmlns:a16="http://schemas.microsoft.com/office/drawing/2014/main" id="{C4E36BA6-EEDF-4A9A-8590-9B3F8F817415}"/>
              </a:ext>
            </a:extLst>
          </p:cNvPr>
          <p:cNvPicPr>
            <a:picLocks noGrp="1" noChangeAspect="1"/>
          </p:cNvPicPr>
          <p:nvPr>
            <p:ph idx="1"/>
          </p:nvPr>
        </p:nvPicPr>
        <p:blipFill>
          <a:blip r:embed="rId2"/>
          <a:stretch>
            <a:fillRect/>
          </a:stretch>
        </p:blipFill>
        <p:spPr>
          <a:xfrm>
            <a:off x="838200" y="1838325"/>
            <a:ext cx="3263503" cy="4351338"/>
          </a:xfrm>
          <a:prstGeom prst="rect">
            <a:avLst/>
          </a:prstGeom>
        </p:spPr>
      </p:pic>
    </p:spTree>
    <p:extLst>
      <p:ext uri="{BB962C8B-B14F-4D97-AF65-F5344CB8AC3E}">
        <p14:creationId xmlns:p14="http://schemas.microsoft.com/office/powerpoint/2010/main" val="3385604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E0D0D7-DF6D-4965-9BD9-820D6B423457}"/>
              </a:ext>
            </a:extLst>
          </p:cNvPr>
          <p:cNvSpPr>
            <a:spLocks noGrp="1"/>
          </p:cNvSpPr>
          <p:nvPr>
            <p:ph type="title"/>
          </p:nvPr>
        </p:nvSpPr>
        <p:spPr/>
        <p:txBody>
          <a:bodyPr/>
          <a:lstStyle/>
          <a:p>
            <a:r>
              <a:rPr lang="cs-CZ" dirty="0"/>
              <a:t>Hádanka na konec – kočka na zdi</a:t>
            </a:r>
          </a:p>
        </p:txBody>
      </p:sp>
      <p:sp>
        <p:nvSpPr>
          <p:cNvPr id="3" name="Zástupný obsah 2">
            <a:extLst>
              <a:ext uri="{FF2B5EF4-FFF2-40B4-BE49-F238E27FC236}">
                <a16:creationId xmlns:a16="http://schemas.microsoft.com/office/drawing/2014/main" id="{4A8E44DE-336B-4667-BC23-05A7F5C78FCE}"/>
              </a:ext>
            </a:extLst>
          </p:cNvPr>
          <p:cNvSpPr>
            <a:spLocks noGrp="1"/>
          </p:cNvSpPr>
          <p:nvPr>
            <p:ph idx="1"/>
          </p:nvPr>
        </p:nvSpPr>
        <p:spPr>
          <a:xfrm>
            <a:off x="838200" y="1825624"/>
            <a:ext cx="10795000" cy="4890135"/>
          </a:xfrm>
        </p:spPr>
        <p:txBody>
          <a:bodyPr/>
          <a:lstStyle/>
          <a:p>
            <a:r>
              <a:rPr lang="cs-CZ"/>
              <a:t>Hádejte, </a:t>
            </a:r>
            <a:r>
              <a:rPr lang="cs-CZ" dirty="0"/>
              <a:t>kde je kočka, která se jen za </a:t>
            </a:r>
            <a:r>
              <a:rPr lang="cs-CZ"/>
              <a:t>úplňku ve </a:t>
            </a:r>
            <a:r>
              <a:rPr lang="cs-CZ" dirty="0"/>
              <a:t>Dvoře prochází. Odpovědi očekáváme do úterý 2.3. </a:t>
            </a:r>
          </a:p>
        </p:txBody>
      </p:sp>
      <p:pic>
        <p:nvPicPr>
          <p:cNvPr id="4" name="Obrázek 3">
            <a:extLst>
              <a:ext uri="{FF2B5EF4-FFF2-40B4-BE49-F238E27FC236}">
                <a16:creationId xmlns:a16="http://schemas.microsoft.com/office/drawing/2014/main" id="{D54E4D96-0B6D-4441-84C4-7BF0ACFD8501}"/>
              </a:ext>
            </a:extLst>
          </p:cNvPr>
          <p:cNvPicPr>
            <a:picLocks noChangeAspect="1"/>
          </p:cNvPicPr>
          <p:nvPr/>
        </p:nvPicPr>
        <p:blipFill>
          <a:blip r:embed="rId2"/>
          <a:stretch>
            <a:fillRect/>
          </a:stretch>
        </p:blipFill>
        <p:spPr>
          <a:xfrm>
            <a:off x="6644639" y="2403124"/>
            <a:ext cx="4385125" cy="4221195"/>
          </a:xfrm>
          <a:prstGeom prst="rect">
            <a:avLst/>
          </a:prstGeom>
        </p:spPr>
      </p:pic>
    </p:spTree>
    <p:extLst>
      <p:ext uri="{BB962C8B-B14F-4D97-AF65-F5344CB8AC3E}">
        <p14:creationId xmlns:p14="http://schemas.microsoft.com/office/powerpoint/2010/main" val="3849335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866F7E-C156-4A24-9A2B-A9538BA70200}"/>
              </a:ext>
            </a:extLst>
          </p:cNvPr>
          <p:cNvSpPr>
            <a:spLocks noGrp="1"/>
          </p:cNvSpPr>
          <p:nvPr>
            <p:ph type="title"/>
          </p:nvPr>
        </p:nvSpPr>
        <p:spPr>
          <a:xfrm>
            <a:off x="838200" y="365126"/>
            <a:ext cx="10515600" cy="768350"/>
          </a:xfrm>
        </p:spPr>
        <p:txBody>
          <a:bodyPr>
            <a:normAutofit/>
          </a:bodyPr>
          <a:lstStyle/>
          <a:p>
            <a:pPr algn="ctr"/>
            <a:r>
              <a:rPr lang="cs-CZ" sz="2400" b="1" dirty="0"/>
              <a:t>Z pohledu zeměpisu</a:t>
            </a:r>
          </a:p>
        </p:txBody>
      </p:sp>
      <p:sp>
        <p:nvSpPr>
          <p:cNvPr id="3" name="Zástupný obsah 2">
            <a:extLst>
              <a:ext uri="{FF2B5EF4-FFF2-40B4-BE49-F238E27FC236}">
                <a16:creationId xmlns:a16="http://schemas.microsoft.com/office/drawing/2014/main" id="{337D6B4A-2577-472C-9104-97733E2B5E77}"/>
              </a:ext>
            </a:extLst>
          </p:cNvPr>
          <p:cNvSpPr>
            <a:spLocks noGrp="1"/>
          </p:cNvSpPr>
          <p:nvPr>
            <p:ph idx="1"/>
          </p:nvPr>
        </p:nvSpPr>
        <p:spPr>
          <a:xfrm>
            <a:off x="647701" y="876300"/>
            <a:ext cx="11115674" cy="6067425"/>
          </a:xfrm>
        </p:spPr>
        <p:txBody>
          <a:bodyPr>
            <a:normAutofit lnSpcReduction="10000"/>
          </a:bodyPr>
          <a:lstStyle/>
          <a:p>
            <a:r>
              <a:rPr lang="cs-CZ" sz="2400" dirty="0"/>
              <a:t>Úplněk je jedna z fází Měsíce, kdy je Sluncem osvětlená celá polokoule přivrácená k Zemi. Jeho opakem je nov. </a:t>
            </a:r>
          </a:p>
          <a:p>
            <a:pPr marL="0" indent="0">
              <a:buNone/>
            </a:pPr>
            <a:r>
              <a:rPr lang="cs-CZ" sz="2400" dirty="0"/>
              <a:t>V úplňku je Měsíc na opačné straně od Země než Slunce, což nastává v době, kdy nový měsíc má stáří 14,8 dne. Měsíční disk je tak pro pozorovatele ze Země plně osvícen a Měsíc vypadá na obloze jako bílé (nebo žluté či oranžové) jasné kolo. Ze Země ovšem vidíme neustále stejnou, tzv. přivrácenou stranu Měsíce. Pokud je kolem Měsíce další kolo, říkáme mu měsíční </a:t>
            </a:r>
            <a:r>
              <a:rPr lang="cs-CZ" sz="2400" b="1" dirty="0"/>
              <a:t>halo</a:t>
            </a:r>
            <a:r>
              <a:rPr lang="cs-CZ" sz="2400" dirty="0"/>
              <a:t>, které údajně věstí změnu počasí.</a:t>
            </a:r>
          </a:p>
          <a:p>
            <a:pPr marL="0" indent="0">
              <a:buNone/>
            </a:pPr>
            <a:r>
              <a:rPr lang="cs-CZ" sz="2400" b="1" dirty="0"/>
              <a:t>Modrý měsíc </a:t>
            </a:r>
          </a:p>
          <a:p>
            <a:r>
              <a:rPr lang="cs-CZ" sz="2400" dirty="0"/>
              <a:t>Proč se tomuto úplňku vlastně říká „modrý Měsíc“, když vlastně vůbec modrý není, a proč by měl být magický? Na každý měsíc připadá jeden úplněk, jednou za dva až tři roky je v jednom roce ale úplňků 13. Tomuto třináctému, výjimečnému úplňku se říká modrý Měsíc či modrý úplněk. Pochází to zřejmě z angličtiny, kde existuje rčení „</a:t>
            </a:r>
            <a:r>
              <a:rPr lang="cs-CZ" sz="2400" dirty="0" err="1"/>
              <a:t>once</a:t>
            </a:r>
            <a:r>
              <a:rPr lang="cs-CZ" sz="2400" dirty="0"/>
              <a:t> in a blue moon“, což doslovně znamená „jednou za modrý Měsíc“, ale my Češi bychom zřejmě řekli „</a:t>
            </a:r>
            <a:r>
              <a:rPr lang="cs-CZ" sz="2400" b="1" dirty="0"/>
              <a:t>jednou za uherský rok</a:t>
            </a:r>
            <a:r>
              <a:rPr lang="cs-CZ" sz="2400" dirty="0"/>
              <a:t>“. Měsíc v tu chvíli nemusí být doopravdy modrý – to se stane jen výjimečně, když erupce sopek nebo velké požáry nechají v zemské atmosféře prachově částice, jež pak zdánlivě „zabarví“ Měsíc do modra. Příští „blue moon“ nastane až v roce 2023!  Podle astrologie má tento třináctý úplněk magickou sílu. </a:t>
            </a:r>
          </a:p>
        </p:txBody>
      </p:sp>
    </p:spTree>
    <p:extLst>
      <p:ext uri="{BB962C8B-B14F-4D97-AF65-F5344CB8AC3E}">
        <p14:creationId xmlns:p14="http://schemas.microsoft.com/office/powerpoint/2010/main" val="2932878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1C4AA8-3C06-4664-B00A-B58E9AB4CE7F}"/>
              </a:ext>
            </a:extLst>
          </p:cNvPr>
          <p:cNvSpPr>
            <a:spLocks noGrp="1"/>
          </p:cNvSpPr>
          <p:nvPr>
            <p:ph type="title"/>
          </p:nvPr>
        </p:nvSpPr>
        <p:spPr/>
        <p:txBody>
          <a:bodyPr/>
          <a:lstStyle/>
          <a:p>
            <a:r>
              <a:rPr lang="cs-CZ" dirty="0"/>
              <a:t>Měsíc a Slunce</a:t>
            </a:r>
          </a:p>
        </p:txBody>
      </p:sp>
      <p:sp>
        <p:nvSpPr>
          <p:cNvPr id="3" name="Zástupný obsah 2">
            <a:extLst>
              <a:ext uri="{FF2B5EF4-FFF2-40B4-BE49-F238E27FC236}">
                <a16:creationId xmlns:a16="http://schemas.microsoft.com/office/drawing/2014/main" id="{8ADA04BC-1FC3-430A-9E57-6D9C1A791234}"/>
              </a:ext>
            </a:extLst>
          </p:cNvPr>
          <p:cNvSpPr>
            <a:spLocks noGrp="1"/>
          </p:cNvSpPr>
          <p:nvPr>
            <p:ph idx="1"/>
          </p:nvPr>
        </p:nvSpPr>
        <p:spPr/>
        <p:txBody>
          <a:bodyPr>
            <a:normAutofit lnSpcReduction="10000"/>
          </a:bodyPr>
          <a:lstStyle/>
          <a:p>
            <a:r>
              <a:rPr lang="cs-CZ" dirty="0"/>
              <a:t>Slunce je tou silou, která člověka ovlivňuje nejvíc. Je vlastně tím tělesem, na kterém je naše Země životně závislá. </a:t>
            </a:r>
          </a:p>
          <a:p>
            <a:r>
              <a:rPr lang="cs-CZ" dirty="0"/>
              <a:t>Měsíc  je  průvodcem  Zeměkoule a jeho  oběžnicí.  Měsíční  procesy,  narůstání  a zmenšování jakoby symbolizovaly procesy lidského života. Měsíc je častým motivem básníků. Jako u nás u Karla Jaromíra Erbena, nebo Karla Havlíčka Borovského. Nebo  je  také námětem  pro  autory  a zpěváky  písní,  jako  jsou  Marta Kubišová  nebo  Pavel Sedláček.</a:t>
            </a:r>
          </a:p>
          <a:p>
            <a:pPr marL="0" indent="0">
              <a:buNone/>
            </a:pPr>
            <a:r>
              <a:rPr lang="cs-CZ" dirty="0"/>
              <a:t>(</a:t>
            </a:r>
            <a:r>
              <a:rPr lang="cs-CZ" sz="1700" dirty="0"/>
              <a:t>MĚSÍC  A SLUNCE.  Filosoficko-andragogická–básnická  rozjímání  nad  vztahem    mezi kosmickými tělesy a člověkem</a:t>
            </a:r>
          </a:p>
          <a:p>
            <a:pPr marL="0" indent="0">
              <a:buNone/>
            </a:pPr>
            <a:r>
              <a:rPr lang="cs-CZ" sz="1700" dirty="0"/>
              <a:t>© Doc. PhDr. Mgr. Jaroslav Balvín, CSc., Univerzita Tomáše Bati ve Zlíně, Fakulta humanitních studií, Ústav pedagogických věd, Náměstí T. G. Masaryka 5555, 760  01 Zlín© Bc.  Monika Farkašová, Univerzita Konštantína Filozofa v </a:t>
            </a:r>
            <a:r>
              <a:rPr lang="cs-CZ" sz="1700" dirty="0" err="1"/>
              <a:t>Nitre</a:t>
            </a:r>
            <a:r>
              <a:rPr lang="cs-CZ" sz="1700" dirty="0"/>
              <a:t>, Fakulta </a:t>
            </a:r>
            <a:r>
              <a:rPr lang="cs-CZ" sz="1700" dirty="0" err="1"/>
              <a:t>sociálnych</a:t>
            </a:r>
            <a:r>
              <a:rPr lang="cs-CZ" sz="1700" dirty="0"/>
              <a:t> </a:t>
            </a:r>
            <a:r>
              <a:rPr lang="cs-CZ" sz="1700" dirty="0" err="1"/>
              <a:t>vied</a:t>
            </a:r>
            <a:r>
              <a:rPr lang="cs-CZ" sz="1700" dirty="0"/>
              <a:t> a </a:t>
            </a:r>
            <a:r>
              <a:rPr lang="cs-CZ" sz="1700" dirty="0" err="1"/>
              <a:t>zdravotníctva</a:t>
            </a:r>
            <a:r>
              <a:rPr lang="cs-CZ" sz="1700" dirty="0"/>
              <a:t>, Ústav </a:t>
            </a:r>
            <a:r>
              <a:rPr lang="cs-CZ" sz="1700" dirty="0" err="1"/>
              <a:t>romologických</a:t>
            </a:r>
            <a:r>
              <a:rPr lang="cs-CZ" sz="1700" dirty="0"/>
              <a:t> studií, </a:t>
            </a:r>
            <a:r>
              <a:rPr lang="cs-CZ" sz="1700" dirty="0" err="1"/>
              <a:t>Kraskova</a:t>
            </a:r>
            <a:r>
              <a:rPr lang="cs-CZ" sz="1700" dirty="0"/>
              <a:t> 1, Nitra, Slovenská republika</a:t>
            </a:r>
            <a:r>
              <a:rPr lang="cs-CZ" dirty="0"/>
              <a:t>)</a:t>
            </a:r>
          </a:p>
        </p:txBody>
      </p:sp>
    </p:spTree>
    <p:extLst>
      <p:ext uri="{BB962C8B-B14F-4D97-AF65-F5344CB8AC3E}">
        <p14:creationId xmlns:p14="http://schemas.microsoft.com/office/powerpoint/2010/main" val="2681123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9A0822-C113-485E-A10C-1A8529991604}"/>
              </a:ext>
            </a:extLst>
          </p:cNvPr>
          <p:cNvSpPr>
            <a:spLocks noGrp="1"/>
          </p:cNvSpPr>
          <p:nvPr>
            <p:ph type="title"/>
          </p:nvPr>
        </p:nvSpPr>
        <p:spPr>
          <a:xfrm>
            <a:off x="838200" y="365126"/>
            <a:ext cx="10515600" cy="806450"/>
          </a:xfrm>
        </p:spPr>
        <p:txBody>
          <a:bodyPr>
            <a:normAutofit/>
          </a:bodyPr>
          <a:lstStyle/>
          <a:p>
            <a:pPr algn="ctr"/>
            <a:r>
              <a:rPr lang="cs-CZ" sz="2400" dirty="0"/>
              <a:t>Měsíc v české básnické tvorbě</a:t>
            </a:r>
          </a:p>
        </p:txBody>
      </p:sp>
      <p:sp>
        <p:nvSpPr>
          <p:cNvPr id="3" name="Zástupný obsah 2">
            <a:extLst>
              <a:ext uri="{FF2B5EF4-FFF2-40B4-BE49-F238E27FC236}">
                <a16:creationId xmlns:a16="http://schemas.microsoft.com/office/drawing/2014/main" id="{3B277675-4682-40CE-8791-6C24CC4EC49A}"/>
              </a:ext>
            </a:extLst>
          </p:cNvPr>
          <p:cNvSpPr>
            <a:spLocks noGrp="1"/>
          </p:cNvSpPr>
          <p:nvPr>
            <p:ph idx="1"/>
          </p:nvPr>
        </p:nvSpPr>
        <p:spPr>
          <a:xfrm>
            <a:off x="695325" y="1171576"/>
            <a:ext cx="10810875" cy="5321298"/>
          </a:xfrm>
        </p:spPr>
        <p:txBody>
          <a:bodyPr>
            <a:normAutofit fontScale="70000" lnSpcReduction="20000"/>
          </a:bodyPr>
          <a:lstStyle/>
          <a:p>
            <a:endParaRPr lang="cs-CZ" dirty="0"/>
          </a:p>
          <a:p>
            <a:pPr marL="0" indent="0">
              <a:buNone/>
            </a:pPr>
            <a:r>
              <a:rPr lang="cs-CZ" dirty="0"/>
              <a:t>Jiří Žáček </a:t>
            </a:r>
          </a:p>
          <a:p>
            <a:pPr marL="0" indent="0">
              <a:buNone/>
            </a:pPr>
            <a:r>
              <a:rPr lang="cs-CZ" dirty="0"/>
              <a:t>Povídačka o měsíci</a:t>
            </a:r>
          </a:p>
          <a:p>
            <a:endParaRPr lang="cs-CZ" dirty="0"/>
          </a:p>
          <a:p>
            <a:pPr marL="0" indent="0">
              <a:buNone/>
            </a:pPr>
            <a:r>
              <a:rPr lang="cs-CZ" dirty="0"/>
              <a:t>Protrhla se nebesa,</a:t>
            </a:r>
          </a:p>
          <a:p>
            <a:pPr marL="0" indent="0">
              <a:buNone/>
            </a:pPr>
            <a:r>
              <a:rPr lang="cs-CZ" dirty="0"/>
              <a:t>spadl měsíc do lesa.</a:t>
            </a:r>
          </a:p>
          <a:p>
            <a:endParaRPr lang="cs-CZ" dirty="0"/>
          </a:p>
          <a:p>
            <a:pPr marL="0" indent="0">
              <a:buNone/>
            </a:pPr>
            <a:r>
              <a:rPr lang="cs-CZ" dirty="0"/>
              <a:t>Hledejte ho, milí zlatí,</a:t>
            </a:r>
          </a:p>
          <a:p>
            <a:pPr marL="0" indent="0">
              <a:buNone/>
            </a:pPr>
            <a:r>
              <a:rPr lang="cs-CZ" dirty="0"/>
              <a:t>bude škoda, když se ztratí!</a:t>
            </a:r>
          </a:p>
          <a:p>
            <a:endParaRPr lang="cs-CZ" dirty="0"/>
          </a:p>
          <a:p>
            <a:pPr marL="0" indent="0">
              <a:buNone/>
            </a:pPr>
            <a:r>
              <a:rPr lang="cs-CZ" dirty="0"/>
              <a:t>Leží někde v kapradí,</a:t>
            </a:r>
          </a:p>
          <a:p>
            <a:pPr marL="0" indent="0">
              <a:buNone/>
            </a:pPr>
            <a:r>
              <a:rPr lang="cs-CZ" dirty="0"/>
              <a:t>ještě se tam nachladí.</a:t>
            </a:r>
          </a:p>
          <a:p>
            <a:endParaRPr lang="cs-CZ" dirty="0"/>
          </a:p>
          <a:p>
            <a:pPr marL="0" indent="0">
              <a:buNone/>
            </a:pPr>
            <a:r>
              <a:rPr lang="cs-CZ" dirty="0"/>
              <a:t>Našli jste ho? Chválabohu,</a:t>
            </a:r>
          </a:p>
          <a:p>
            <a:pPr marL="0" indent="0">
              <a:buNone/>
            </a:pPr>
            <a:r>
              <a:rPr lang="cs-CZ" dirty="0"/>
              <a:t>pověste ho na oblohu!</a:t>
            </a:r>
          </a:p>
          <a:p>
            <a:endParaRPr lang="cs-CZ" dirty="0"/>
          </a:p>
        </p:txBody>
      </p:sp>
    </p:spTree>
    <p:extLst>
      <p:ext uri="{BB962C8B-B14F-4D97-AF65-F5344CB8AC3E}">
        <p14:creationId xmlns:p14="http://schemas.microsoft.com/office/powerpoint/2010/main" val="2800288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B4E490-3C92-4331-A1ED-7F5D4D5EE3AD}"/>
              </a:ext>
            </a:extLst>
          </p:cNvPr>
          <p:cNvSpPr>
            <a:spLocks noGrp="1"/>
          </p:cNvSpPr>
          <p:nvPr>
            <p:ph type="title"/>
          </p:nvPr>
        </p:nvSpPr>
        <p:spPr>
          <a:xfrm>
            <a:off x="838200" y="365125"/>
            <a:ext cx="10515600" cy="1044575"/>
          </a:xfrm>
        </p:spPr>
        <p:txBody>
          <a:bodyPr>
            <a:normAutofit/>
          </a:bodyPr>
          <a:lstStyle/>
          <a:p>
            <a:pPr algn="ctr"/>
            <a:r>
              <a:rPr lang="cs-CZ" sz="2400" dirty="0"/>
              <a:t>Měsíc v české básnické tvorbě</a:t>
            </a:r>
          </a:p>
        </p:txBody>
      </p:sp>
      <p:sp>
        <p:nvSpPr>
          <p:cNvPr id="3" name="Zástupný obsah 2">
            <a:extLst>
              <a:ext uri="{FF2B5EF4-FFF2-40B4-BE49-F238E27FC236}">
                <a16:creationId xmlns:a16="http://schemas.microsoft.com/office/drawing/2014/main" id="{DED9D7D0-4F52-4645-80DB-C6D39257D42D}"/>
              </a:ext>
            </a:extLst>
          </p:cNvPr>
          <p:cNvSpPr>
            <a:spLocks noGrp="1"/>
          </p:cNvSpPr>
          <p:nvPr>
            <p:ph idx="1"/>
          </p:nvPr>
        </p:nvSpPr>
        <p:spPr>
          <a:xfrm>
            <a:off x="762000" y="1257300"/>
            <a:ext cx="10591800" cy="4919663"/>
          </a:xfrm>
        </p:spPr>
        <p:txBody>
          <a:bodyPr>
            <a:normAutofit fontScale="92500" lnSpcReduction="10000"/>
          </a:bodyPr>
          <a:lstStyle/>
          <a:p>
            <a:r>
              <a:rPr lang="cs-CZ" dirty="0"/>
              <a:t>Jana Moravcová 		Zatmění měsíce</a:t>
            </a:r>
          </a:p>
          <a:p>
            <a:pPr marL="0" indent="0">
              <a:buNone/>
            </a:pPr>
            <a:r>
              <a:rPr lang="cs-CZ" dirty="0"/>
              <a:t>Takové malé zatmění rozumu,</a:t>
            </a:r>
          </a:p>
          <a:p>
            <a:pPr marL="0" indent="0">
              <a:buNone/>
            </a:pPr>
            <a:r>
              <a:rPr lang="cs-CZ" dirty="0"/>
              <a:t>Černavé nic. A kolem jas.</a:t>
            </a:r>
          </a:p>
          <a:p>
            <a:pPr marL="0" indent="0">
              <a:buNone/>
            </a:pPr>
            <a:r>
              <a:rPr lang="cs-CZ" dirty="0"/>
              <a:t>Svit průzračný jak onen hlas:</a:t>
            </a:r>
          </a:p>
          <a:p>
            <a:pPr marL="0" indent="0">
              <a:buNone/>
            </a:pPr>
            <a:r>
              <a:rPr lang="cs-CZ" dirty="0"/>
              <a:t>Jsem smutný bůh něhy. A někoho miluju.</a:t>
            </a:r>
          </a:p>
          <a:p>
            <a:pPr marL="0" indent="0">
              <a:buNone/>
            </a:pPr>
            <a:r>
              <a:rPr lang="cs-CZ" dirty="0"/>
              <a:t>Možná že Vás?</a:t>
            </a:r>
          </a:p>
          <a:p>
            <a:pPr marL="0" indent="0">
              <a:buNone/>
            </a:pPr>
            <a:r>
              <a:rPr lang="cs-CZ" dirty="0"/>
              <a:t>Zdalipak na mne ještě počkáte </a:t>
            </a:r>
          </a:p>
          <a:p>
            <a:pPr marL="0" indent="0">
              <a:buNone/>
            </a:pPr>
            <a:r>
              <a:rPr lang="cs-CZ" dirty="0"/>
              <a:t>Po celý náměsíční čas?</a:t>
            </a:r>
          </a:p>
          <a:p>
            <a:pPr marL="0" indent="0">
              <a:buNone/>
            </a:pPr>
            <a:r>
              <a:rPr lang="cs-CZ" dirty="0"/>
              <a:t>Perly k vám splynou z černých řas, </a:t>
            </a:r>
          </a:p>
          <a:p>
            <a:pPr marL="0" indent="0">
              <a:buNone/>
            </a:pPr>
            <a:r>
              <a:rPr lang="cs-CZ" dirty="0"/>
              <a:t>Jen jste-li to vy. Tak alespoň milujte</a:t>
            </a:r>
          </a:p>
          <a:p>
            <a:pPr marL="0" indent="0">
              <a:buNone/>
            </a:pPr>
            <a:r>
              <a:rPr lang="cs-CZ" dirty="0"/>
              <a:t>Můj smutný hlas.</a:t>
            </a:r>
          </a:p>
          <a:p>
            <a:pPr marL="0" indent="0">
              <a:buNone/>
            </a:pPr>
            <a:endParaRPr lang="cs-CZ" dirty="0"/>
          </a:p>
          <a:p>
            <a:pPr marL="0" indent="0">
              <a:buNone/>
            </a:pPr>
            <a:endParaRPr lang="cs-CZ" dirty="0"/>
          </a:p>
        </p:txBody>
      </p:sp>
    </p:spTree>
    <p:extLst>
      <p:ext uri="{BB962C8B-B14F-4D97-AF65-F5344CB8AC3E}">
        <p14:creationId xmlns:p14="http://schemas.microsoft.com/office/powerpoint/2010/main" val="2917279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84D511-D99B-4845-8331-E36EEF6A07F5}"/>
              </a:ext>
            </a:extLst>
          </p:cNvPr>
          <p:cNvSpPr>
            <a:spLocks noGrp="1"/>
          </p:cNvSpPr>
          <p:nvPr>
            <p:ph type="title"/>
          </p:nvPr>
        </p:nvSpPr>
        <p:spPr>
          <a:xfrm>
            <a:off x="838200" y="365125"/>
            <a:ext cx="10515600" cy="758825"/>
          </a:xfrm>
        </p:spPr>
        <p:txBody>
          <a:bodyPr>
            <a:normAutofit/>
          </a:bodyPr>
          <a:lstStyle/>
          <a:p>
            <a:pPr algn="ctr"/>
            <a:r>
              <a:rPr lang="cs-CZ" sz="2400" dirty="0"/>
              <a:t>Měsíc v české básnické tvorbě</a:t>
            </a:r>
          </a:p>
        </p:txBody>
      </p:sp>
      <p:sp>
        <p:nvSpPr>
          <p:cNvPr id="3" name="Zástupný obsah 2">
            <a:extLst>
              <a:ext uri="{FF2B5EF4-FFF2-40B4-BE49-F238E27FC236}">
                <a16:creationId xmlns:a16="http://schemas.microsoft.com/office/drawing/2014/main" id="{726C4E0E-3750-473B-AA86-38B0DC3C351B}"/>
              </a:ext>
            </a:extLst>
          </p:cNvPr>
          <p:cNvSpPr>
            <a:spLocks noGrp="1"/>
          </p:cNvSpPr>
          <p:nvPr>
            <p:ph idx="1"/>
          </p:nvPr>
        </p:nvSpPr>
        <p:spPr>
          <a:xfrm>
            <a:off x="723899" y="1123950"/>
            <a:ext cx="11096625" cy="5524500"/>
          </a:xfrm>
        </p:spPr>
        <p:txBody>
          <a:bodyPr>
            <a:normAutofit fontScale="55000" lnSpcReduction="20000"/>
          </a:bodyPr>
          <a:lstStyle/>
          <a:p>
            <a:endParaRPr lang="cs-CZ" dirty="0"/>
          </a:p>
          <a:p>
            <a:r>
              <a:rPr lang="cs-CZ" dirty="0"/>
              <a:t>Jaroslav Foglar</a:t>
            </a:r>
          </a:p>
          <a:p>
            <a:pPr marL="0" indent="0">
              <a:buNone/>
            </a:pPr>
            <a:r>
              <a:rPr lang="cs-CZ" dirty="0"/>
              <a:t>Měsíční noci</a:t>
            </a:r>
          </a:p>
          <a:p>
            <a:endParaRPr lang="cs-CZ" dirty="0"/>
          </a:p>
          <a:p>
            <a:pPr marL="0" indent="0">
              <a:buNone/>
            </a:pPr>
            <a:r>
              <a:rPr lang="cs-CZ" dirty="0"/>
              <a:t>Když měsíční nadejdou noci,</a:t>
            </a:r>
          </a:p>
          <a:p>
            <a:pPr marL="0" indent="0">
              <a:buNone/>
            </a:pPr>
            <a:r>
              <a:rPr lang="cs-CZ" dirty="0"/>
              <a:t>já lesy se toulám sám,</a:t>
            </a:r>
          </a:p>
          <a:p>
            <a:pPr marL="0" indent="0">
              <a:buNone/>
            </a:pPr>
            <a:r>
              <a:rPr lang="cs-CZ" dirty="0"/>
              <a:t>jsem podmaněn kouzelnou mocí</a:t>
            </a:r>
          </a:p>
          <a:p>
            <a:pPr marL="0" indent="0">
              <a:buNone/>
            </a:pPr>
            <a:r>
              <a:rPr lang="cs-CZ" dirty="0"/>
              <a:t>a podivnou touhu mám:</a:t>
            </a:r>
          </a:p>
          <a:p>
            <a:endParaRPr lang="cs-CZ" dirty="0"/>
          </a:p>
          <a:p>
            <a:pPr marL="0" indent="0">
              <a:buNone/>
            </a:pPr>
            <a:r>
              <a:rPr lang="cs-CZ" dirty="0"/>
              <a:t>Chtěl bych jít za skály vysoké,</a:t>
            </a:r>
          </a:p>
          <a:p>
            <a:pPr marL="0" indent="0">
              <a:buNone/>
            </a:pPr>
            <a:r>
              <a:rPr lang="cs-CZ" dirty="0"/>
              <a:t>kde měsíc v útes září,</a:t>
            </a:r>
          </a:p>
          <a:p>
            <a:pPr marL="0" indent="0">
              <a:buNone/>
            </a:pPr>
            <a:r>
              <a:rPr lang="cs-CZ" dirty="0"/>
              <a:t>a opět v lesy hluboké,</a:t>
            </a:r>
          </a:p>
          <a:p>
            <a:pPr marL="0" indent="0">
              <a:buNone/>
            </a:pPr>
            <a:r>
              <a:rPr lang="cs-CZ" dirty="0"/>
              <a:t>kde v tůni leskem vábí.</a:t>
            </a:r>
          </a:p>
          <a:p>
            <a:endParaRPr lang="cs-CZ" dirty="0"/>
          </a:p>
          <a:p>
            <a:pPr marL="0" indent="0">
              <a:buNone/>
            </a:pPr>
            <a:r>
              <a:rPr lang="cs-CZ" dirty="0"/>
              <a:t>Jen daleko od lidí jít bych chtěl,</a:t>
            </a:r>
          </a:p>
          <a:p>
            <a:pPr marL="0" indent="0">
              <a:buNone/>
            </a:pPr>
            <a:r>
              <a:rPr lang="cs-CZ" dirty="0"/>
              <a:t>tam kde sám bych mohl být,</a:t>
            </a:r>
          </a:p>
          <a:p>
            <a:pPr marL="0" indent="0">
              <a:buNone/>
            </a:pPr>
            <a:r>
              <a:rPr lang="cs-CZ" dirty="0"/>
              <a:t>kde bych za druha jen zvíře měl,</a:t>
            </a:r>
          </a:p>
          <a:p>
            <a:pPr marL="0" indent="0">
              <a:buNone/>
            </a:pPr>
            <a:r>
              <a:rPr lang="cs-CZ" dirty="0"/>
              <a:t>tam krásnějším životem žít!</a:t>
            </a:r>
          </a:p>
          <a:p>
            <a:endParaRPr lang="cs-CZ" dirty="0"/>
          </a:p>
        </p:txBody>
      </p:sp>
    </p:spTree>
    <p:extLst>
      <p:ext uri="{BB962C8B-B14F-4D97-AF65-F5344CB8AC3E}">
        <p14:creationId xmlns:p14="http://schemas.microsoft.com/office/powerpoint/2010/main" val="939906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BE5805-1AEC-424F-935E-F92882E095A1}"/>
              </a:ext>
            </a:extLst>
          </p:cNvPr>
          <p:cNvSpPr>
            <a:spLocks noGrp="1"/>
          </p:cNvSpPr>
          <p:nvPr>
            <p:ph type="title"/>
          </p:nvPr>
        </p:nvSpPr>
        <p:spPr>
          <a:xfrm>
            <a:off x="838200" y="365125"/>
            <a:ext cx="10515600" cy="682625"/>
          </a:xfrm>
        </p:spPr>
        <p:txBody>
          <a:bodyPr>
            <a:normAutofit/>
          </a:bodyPr>
          <a:lstStyle/>
          <a:p>
            <a:pPr algn="ctr"/>
            <a:r>
              <a:rPr lang="cs-CZ" sz="2400" b="1" dirty="0"/>
              <a:t>Měsíc v české písni</a:t>
            </a:r>
          </a:p>
        </p:txBody>
      </p:sp>
      <p:sp>
        <p:nvSpPr>
          <p:cNvPr id="3" name="Zástupný obsah 2">
            <a:extLst>
              <a:ext uri="{FF2B5EF4-FFF2-40B4-BE49-F238E27FC236}">
                <a16:creationId xmlns:a16="http://schemas.microsoft.com/office/drawing/2014/main" id="{56DBCD27-834E-4ACF-BC09-C35159C1CCCB}"/>
              </a:ext>
            </a:extLst>
          </p:cNvPr>
          <p:cNvSpPr>
            <a:spLocks noGrp="1"/>
          </p:cNvSpPr>
          <p:nvPr>
            <p:ph idx="1"/>
          </p:nvPr>
        </p:nvSpPr>
        <p:spPr>
          <a:xfrm>
            <a:off x="676275" y="1114424"/>
            <a:ext cx="11125200" cy="5572125"/>
          </a:xfrm>
        </p:spPr>
        <p:txBody>
          <a:bodyPr>
            <a:normAutofit fontScale="85000" lnSpcReduction="20000"/>
          </a:bodyPr>
          <a:lstStyle/>
          <a:p>
            <a:pPr marL="0" indent="0">
              <a:buNone/>
            </a:pPr>
            <a:r>
              <a:rPr lang="cs-CZ" dirty="0"/>
              <a:t>Marta Kubišová  - Loudá se půlměsíc</a:t>
            </a:r>
          </a:p>
          <a:p>
            <a:pPr marL="0" indent="0">
              <a:buNone/>
            </a:pPr>
            <a:r>
              <a:rPr lang="cs-CZ" dirty="0"/>
              <a:t>Loudá se půlměsíc, loudá se oblohou,</a:t>
            </a:r>
          </a:p>
          <a:p>
            <a:pPr marL="0" indent="0">
              <a:buNone/>
            </a:pPr>
            <a:r>
              <a:rPr lang="cs-CZ" dirty="0"/>
              <a:t>stíny se líbají a moje rty tvé nemohou.</a:t>
            </a:r>
          </a:p>
          <a:p>
            <a:pPr marL="0" indent="0">
              <a:buNone/>
            </a:pPr>
            <a:r>
              <a:rPr lang="cs-CZ" dirty="0"/>
              <a:t>Loudá se půlměsíc, loudá se oblohou,</a:t>
            </a:r>
          </a:p>
          <a:p>
            <a:pPr marL="0" indent="0">
              <a:buNone/>
            </a:pPr>
            <a:r>
              <a:rPr lang="cs-CZ" dirty="0"/>
              <a:t>a já chci tím jen říct, že v lásku nevěřím.</a:t>
            </a:r>
          </a:p>
          <a:p>
            <a:endParaRPr lang="cs-CZ" dirty="0"/>
          </a:p>
          <a:p>
            <a:pPr marL="0" indent="0">
              <a:buNone/>
            </a:pPr>
            <a:r>
              <a:rPr lang="cs-CZ" dirty="0"/>
              <a:t>Měsíc dá celou půli,</a:t>
            </a:r>
          </a:p>
          <a:p>
            <a:pPr marL="0" indent="0">
              <a:buNone/>
            </a:pPr>
            <a:r>
              <a:rPr lang="cs-CZ" dirty="0"/>
              <a:t>malé Polárce kvůli.</a:t>
            </a:r>
          </a:p>
          <a:p>
            <a:pPr marL="0" indent="0">
              <a:buNone/>
            </a:pPr>
            <a:r>
              <a:rPr lang="cs-CZ" dirty="0"/>
              <a:t>Nevěřím, nevěřím, že jsi měl mě rád,</a:t>
            </a:r>
          </a:p>
          <a:p>
            <a:pPr marL="0" indent="0">
              <a:buNone/>
            </a:pPr>
            <a:r>
              <a:rPr lang="cs-CZ" dirty="0"/>
              <a:t>dát srdce půl si nedokázal.</a:t>
            </a:r>
          </a:p>
          <a:p>
            <a:endParaRPr lang="cs-CZ" dirty="0"/>
          </a:p>
          <a:p>
            <a:pPr marL="0" indent="0">
              <a:buNone/>
            </a:pPr>
            <a:r>
              <a:rPr lang="cs-CZ" dirty="0"/>
              <a:t>Loudá se půlměsíc, loudá se i můj stín,</a:t>
            </a:r>
          </a:p>
          <a:p>
            <a:pPr marL="0" indent="0">
              <a:buNone/>
            </a:pPr>
            <a:r>
              <a:rPr lang="cs-CZ" dirty="0"/>
              <a:t>a já chci tím jen říct, že v lásku nevěřím.</a:t>
            </a:r>
          </a:p>
          <a:p>
            <a:pPr marL="0" indent="0">
              <a:buNone/>
            </a:pPr>
            <a:r>
              <a:rPr lang="cs-CZ" dirty="0"/>
              <a:t>A já chci tím jen říct, že v lásku nevěřím.</a:t>
            </a:r>
          </a:p>
        </p:txBody>
      </p:sp>
    </p:spTree>
    <p:extLst>
      <p:ext uri="{BB962C8B-B14F-4D97-AF65-F5344CB8AC3E}">
        <p14:creationId xmlns:p14="http://schemas.microsoft.com/office/powerpoint/2010/main" val="3672142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B0E32F-11B6-424D-96C8-DDDBA9E882E2}"/>
              </a:ext>
            </a:extLst>
          </p:cNvPr>
          <p:cNvSpPr>
            <a:spLocks noGrp="1"/>
          </p:cNvSpPr>
          <p:nvPr>
            <p:ph type="title"/>
          </p:nvPr>
        </p:nvSpPr>
        <p:spPr/>
        <p:txBody>
          <a:bodyPr/>
          <a:lstStyle/>
          <a:p>
            <a:r>
              <a:rPr lang="cs-CZ" dirty="0"/>
              <a:t>Měsíc v české kinematografii</a:t>
            </a:r>
          </a:p>
        </p:txBody>
      </p:sp>
      <p:sp>
        <p:nvSpPr>
          <p:cNvPr id="3" name="Zástupný obsah 2">
            <a:extLst>
              <a:ext uri="{FF2B5EF4-FFF2-40B4-BE49-F238E27FC236}">
                <a16:creationId xmlns:a16="http://schemas.microsoft.com/office/drawing/2014/main" id="{F46E72B3-84BE-4A34-9FCF-51AAB78E19F0}"/>
              </a:ext>
            </a:extLst>
          </p:cNvPr>
          <p:cNvSpPr>
            <a:spLocks noGrp="1"/>
          </p:cNvSpPr>
          <p:nvPr>
            <p:ph idx="1"/>
          </p:nvPr>
        </p:nvSpPr>
        <p:spPr/>
        <p:txBody>
          <a:bodyPr/>
          <a:lstStyle/>
          <a:p>
            <a:r>
              <a:rPr lang="cs-CZ" dirty="0"/>
              <a:t>Měsíc nad řekou (1953)</a:t>
            </a:r>
          </a:p>
          <a:p>
            <a:r>
              <a:rPr lang="cs-CZ" dirty="0"/>
              <a:t>Měsíční pohádka (1958)</a:t>
            </a:r>
          </a:p>
          <a:p>
            <a:endParaRPr lang="cs-CZ" dirty="0"/>
          </a:p>
        </p:txBody>
      </p:sp>
    </p:spTree>
    <p:extLst>
      <p:ext uri="{BB962C8B-B14F-4D97-AF65-F5344CB8AC3E}">
        <p14:creationId xmlns:p14="http://schemas.microsoft.com/office/powerpoint/2010/main" val="181974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F9047B-1463-4077-A1A8-D9C6B523F3CB}"/>
              </a:ext>
            </a:extLst>
          </p:cNvPr>
          <p:cNvSpPr>
            <a:spLocks noGrp="1"/>
          </p:cNvSpPr>
          <p:nvPr>
            <p:ph type="title"/>
          </p:nvPr>
        </p:nvSpPr>
        <p:spPr/>
        <p:txBody>
          <a:bodyPr>
            <a:normAutofit/>
          </a:bodyPr>
          <a:lstStyle/>
          <a:p>
            <a:r>
              <a:rPr lang="cs-CZ" sz="2800" dirty="0"/>
              <a:t>Fotografické momentky učitelů zachycené o víkendu 26.2. – 28.2.</a:t>
            </a:r>
            <a:br>
              <a:rPr lang="cs-CZ" sz="2800" dirty="0"/>
            </a:br>
            <a:r>
              <a:rPr lang="cs-CZ" sz="2800" dirty="0"/>
              <a:t>A. Sedliská</a:t>
            </a:r>
          </a:p>
        </p:txBody>
      </p:sp>
      <p:pic>
        <p:nvPicPr>
          <p:cNvPr id="4" name="Zástupný obsah 3">
            <a:extLst>
              <a:ext uri="{FF2B5EF4-FFF2-40B4-BE49-F238E27FC236}">
                <a16:creationId xmlns:a16="http://schemas.microsoft.com/office/drawing/2014/main" id="{07760863-E441-49AF-895D-4994E53213BD}"/>
              </a:ext>
            </a:extLst>
          </p:cNvPr>
          <p:cNvPicPr>
            <a:picLocks noGrp="1" noChangeAspect="1"/>
          </p:cNvPicPr>
          <p:nvPr>
            <p:ph idx="1"/>
          </p:nvPr>
        </p:nvPicPr>
        <p:blipFill>
          <a:blip r:embed="rId2"/>
          <a:stretch>
            <a:fillRect/>
          </a:stretch>
        </p:blipFill>
        <p:spPr>
          <a:xfrm>
            <a:off x="555823" y="1811655"/>
            <a:ext cx="3680897" cy="4907864"/>
          </a:xfrm>
          <a:prstGeom prst="rect">
            <a:avLst/>
          </a:prstGeom>
        </p:spPr>
      </p:pic>
      <p:pic>
        <p:nvPicPr>
          <p:cNvPr id="5" name="Obrázek 4">
            <a:extLst>
              <a:ext uri="{FF2B5EF4-FFF2-40B4-BE49-F238E27FC236}">
                <a16:creationId xmlns:a16="http://schemas.microsoft.com/office/drawing/2014/main" id="{19F8F5B6-1984-4653-9311-CEC8E0834EE8}"/>
              </a:ext>
            </a:extLst>
          </p:cNvPr>
          <p:cNvPicPr>
            <a:picLocks noChangeAspect="1"/>
          </p:cNvPicPr>
          <p:nvPr/>
        </p:nvPicPr>
        <p:blipFill>
          <a:blip r:embed="rId3"/>
          <a:stretch>
            <a:fillRect/>
          </a:stretch>
        </p:blipFill>
        <p:spPr>
          <a:xfrm>
            <a:off x="5283200" y="1778000"/>
            <a:ext cx="6461760" cy="4846320"/>
          </a:xfrm>
          <a:prstGeom prst="rect">
            <a:avLst/>
          </a:prstGeom>
        </p:spPr>
      </p:pic>
    </p:spTree>
    <p:extLst>
      <p:ext uri="{BB962C8B-B14F-4D97-AF65-F5344CB8AC3E}">
        <p14:creationId xmlns:p14="http://schemas.microsoft.com/office/powerpoint/2010/main" val="1832526272"/>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01F4E0F4D1B99C499F9C3773B5B1F9C8" ma:contentTypeVersion="12" ma:contentTypeDescription="Vytvoří nový dokument" ma:contentTypeScope="" ma:versionID="e66a3e370ac511b9e2da87abffeeb14e">
  <xsd:schema xmlns:xsd="http://www.w3.org/2001/XMLSchema" xmlns:xs="http://www.w3.org/2001/XMLSchema" xmlns:p="http://schemas.microsoft.com/office/2006/metadata/properties" xmlns:ns3="91d1705f-0d07-4887-a421-6229ce47fe30" xmlns:ns4="4af984cf-e240-4001-b742-895e40ed10c0" targetNamespace="http://schemas.microsoft.com/office/2006/metadata/properties" ma:root="true" ma:fieldsID="c7738a9d0076dbe940203aaf5e907fe0" ns3:_="" ns4:_="">
    <xsd:import namespace="91d1705f-0d07-4887-a421-6229ce47fe30"/>
    <xsd:import namespace="4af984cf-e240-4001-b742-895e40ed10c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d1705f-0d07-4887-a421-6229ce47fe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f984cf-e240-4001-b742-895e40ed10c0" elementFormDefault="qualified">
    <xsd:import namespace="http://schemas.microsoft.com/office/2006/documentManagement/types"/>
    <xsd:import namespace="http://schemas.microsoft.com/office/infopath/2007/PartnerControls"/>
    <xsd:element name="SharedWithUsers" ma:index="17"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dílené s podrobnostmi" ma:internalName="SharedWithDetails" ma:readOnly="true">
      <xsd:simpleType>
        <xsd:restriction base="dms:Note">
          <xsd:maxLength value="255"/>
        </xsd:restriction>
      </xsd:simpleType>
    </xsd:element>
    <xsd:element name="SharingHintHash" ma:index="19" nillable="true" ma:displayName="Hodnota hash upozornění na sdílení"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C2395D-087C-42A7-96DD-E774196784AD}">
  <ds:schemaRefs>
    <ds:schemaRef ds:uri="http://purl.org/dc/dcmitype/"/>
    <ds:schemaRef ds:uri="http://schemas.microsoft.com/office/infopath/2007/PartnerControls"/>
    <ds:schemaRef ds:uri="http://schemas.microsoft.com/office/2006/documentManagement/types"/>
    <ds:schemaRef ds:uri="http://schemas.microsoft.com/office/2006/metadata/properties"/>
    <ds:schemaRef ds:uri="http://purl.org/dc/terms/"/>
    <ds:schemaRef ds:uri="91d1705f-0d07-4887-a421-6229ce47fe30"/>
    <ds:schemaRef ds:uri="http://schemas.openxmlformats.org/package/2006/metadata/core-properties"/>
    <ds:schemaRef ds:uri="4af984cf-e240-4001-b742-895e40ed10c0"/>
    <ds:schemaRef ds:uri="http://www.w3.org/XML/1998/namespace"/>
    <ds:schemaRef ds:uri="http://purl.org/dc/elements/1.1/"/>
  </ds:schemaRefs>
</ds:datastoreItem>
</file>

<file path=customXml/itemProps2.xml><?xml version="1.0" encoding="utf-8"?>
<ds:datastoreItem xmlns:ds="http://schemas.openxmlformats.org/officeDocument/2006/customXml" ds:itemID="{F66874AD-9E18-4A9D-A361-B336D9E806E1}">
  <ds:schemaRefs>
    <ds:schemaRef ds:uri="http://schemas.microsoft.com/sharepoint/v3/contenttype/forms"/>
  </ds:schemaRefs>
</ds:datastoreItem>
</file>

<file path=customXml/itemProps3.xml><?xml version="1.0" encoding="utf-8"?>
<ds:datastoreItem xmlns:ds="http://schemas.openxmlformats.org/officeDocument/2006/customXml" ds:itemID="{D2693D87-EEBD-4CFA-8FB1-CF19147DDA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d1705f-0d07-4887-a421-6229ce47fe30"/>
    <ds:schemaRef ds:uri="4af984cf-e240-4001-b742-895e40ed10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125</TotalTime>
  <Words>918</Words>
  <Application>Microsoft Office PowerPoint</Application>
  <PresentationFormat>Širokoúhlá obrazovka</PresentationFormat>
  <Paragraphs>88</Paragraphs>
  <Slides>17</Slides>
  <Notes>0</Notes>
  <HiddenSlides>0</HiddenSlides>
  <MMClips>1</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17</vt:i4>
      </vt:variant>
    </vt:vector>
  </HeadingPairs>
  <TitlesOfParts>
    <vt:vector size="21" baseType="lpstr">
      <vt:lpstr>Arial</vt:lpstr>
      <vt:lpstr>Calibri</vt:lpstr>
      <vt:lpstr>Calibri Light</vt:lpstr>
      <vt:lpstr>Motiv Office</vt:lpstr>
      <vt:lpstr>Měsíc z pohledu učitelů ZŠ Strž</vt:lpstr>
      <vt:lpstr>Z pohledu zeměpisu</vt:lpstr>
      <vt:lpstr>Měsíc a Slunce</vt:lpstr>
      <vt:lpstr>Měsíc v české básnické tvorbě</vt:lpstr>
      <vt:lpstr>Měsíc v české básnické tvorbě</vt:lpstr>
      <vt:lpstr>Měsíc v české básnické tvorbě</vt:lpstr>
      <vt:lpstr>Měsíc v české písni</vt:lpstr>
      <vt:lpstr>Měsíc v české kinematografii</vt:lpstr>
      <vt:lpstr>Fotografické momentky učitelů zachycené o víkendu 26.2. – 28.2. A. Sedliská</vt:lpstr>
      <vt:lpstr>Fotografické momentky učitelů zachycené o víkendu 26.2. – 28.2. M. Voženílková</vt:lpstr>
      <vt:lpstr>Fotografické momentky učitelů zachycené o víkendu 26.2. – 28.2. H. Grundmannová</vt:lpstr>
      <vt:lpstr>Fotografické momentky učitelů zachycené o víkendu 26.2. – 28.2. J. Hronešová</vt:lpstr>
      <vt:lpstr>Fotografické momentky učitelů zachycené o víkendu 26.2. – 28.2. E. Králová</vt:lpstr>
      <vt:lpstr>Fotografické momentky učitelů zachycené o víkendu 26.2. – 28.2. A. Čiháková</vt:lpstr>
      <vt:lpstr>Fotografické momentky učitelů zachycené o víkendu 26.2. – 28.2. Š. Šantrochová</vt:lpstr>
      <vt:lpstr>Fotografické momentky učitelů zachycené o víkendu 26.2. – 28.2. Veronika Vágnerová</vt:lpstr>
      <vt:lpstr>Hádanka na konec – kočka na zdi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Měsíc z pohledu učitelů ZŠ Strž</dc:title>
  <dc:creator>Ing. Alena Čiháková</dc:creator>
  <cp:lastModifiedBy>Ing. Alena Čiháková</cp:lastModifiedBy>
  <cp:revision>2</cp:revision>
  <dcterms:created xsi:type="dcterms:W3CDTF">2021-02-28T08:20:49Z</dcterms:created>
  <dcterms:modified xsi:type="dcterms:W3CDTF">2021-03-01T12:29:00Z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0x01010001F4E0F4D1B99C499F9C3773B5B1F9C8</vt:lpwstr>
  </property>
</Properties>
</file>