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5" r:id="rId8"/>
    <p:sldId id="262" r:id="rId9"/>
    <p:sldId id="263" r:id="rId10"/>
    <p:sldId id="297" r:id="rId11"/>
    <p:sldId id="265" r:id="rId12"/>
    <p:sldId id="272" r:id="rId13"/>
    <p:sldId id="273" r:id="rId14"/>
    <p:sldId id="291" r:id="rId15"/>
    <p:sldId id="266" r:id="rId16"/>
    <p:sldId id="267" r:id="rId17"/>
    <p:sldId id="268" r:id="rId18"/>
    <p:sldId id="274" r:id="rId19"/>
    <p:sldId id="270" r:id="rId20"/>
    <p:sldId id="275" r:id="rId21"/>
    <p:sldId id="286" r:id="rId22"/>
    <p:sldId id="287" r:id="rId23"/>
    <p:sldId id="288" r:id="rId24"/>
    <p:sldId id="289" r:id="rId25"/>
    <p:sldId id="290" r:id="rId26"/>
    <p:sldId id="294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94660"/>
  </p:normalViewPr>
  <p:slideViewPr>
    <p:cSldViewPr>
      <p:cViewPr varScale="1">
        <p:scale>
          <a:sx n="65" d="100"/>
          <a:sy n="65" d="100"/>
        </p:scale>
        <p:origin x="-127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1BA2-8A74-4B72-836E-4A1E2F1656FB}" type="datetimeFigureOut">
              <a:rPr lang="cs-CZ" smtClean="0"/>
              <a:pPr/>
              <a:t>8. 2. 2017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E809-E196-4AC2-823A-7EC444FA6D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1BA2-8A74-4B72-836E-4A1E2F1656FB}" type="datetimeFigureOut">
              <a:rPr lang="cs-CZ" smtClean="0"/>
              <a:pPr/>
              <a:t>8. 2. 2017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E809-E196-4AC2-823A-7EC444FA6D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1BA2-8A74-4B72-836E-4A1E2F1656FB}" type="datetimeFigureOut">
              <a:rPr lang="cs-CZ" smtClean="0"/>
              <a:pPr/>
              <a:t>8. 2. 2017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E809-E196-4AC2-823A-7EC444FA6D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1BA2-8A74-4B72-836E-4A1E2F1656FB}" type="datetimeFigureOut">
              <a:rPr lang="cs-CZ" smtClean="0"/>
              <a:pPr/>
              <a:t>8. 2. 2017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E809-E196-4AC2-823A-7EC444FA6D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1BA2-8A74-4B72-836E-4A1E2F1656FB}" type="datetimeFigureOut">
              <a:rPr lang="cs-CZ" smtClean="0"/>
              <a:pPr/>
              <a:t>8. 2. 2017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E809-E196-4AC2-823A-7EC444FA6D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1BA2-8A74-4B72-836E-4A1E2F1656FB}" type="datetimeFigureOut">
              <a:rPr lang="cs-CZ" smtClean="0"/>
              <a:pPr/>
              <a:t>8. 2. 2017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E809-E196-4AC2-823A-7EC444FA6D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1BA2-8A74-4B72-836E-4A1E2F1656FB}" type="datetimeFigureOut">
              <a:rPr lang="cs-CZ" smtClean="0"/>
              <a:pPr/>
              <a:t>8. 2. 2017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E809-E196-4AC2-823A-7EC444FA6D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1BA2-8A74-4B72-836E-4A1E2F1656FB}" type="datetimeFigureOut">
              <a:rPr lang="cs-CZ" smtClean="0"/>
              <a:pPr/>
              <a:t>8. 2. 2017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E809-E196-4AC2-823A-7EC444FA6D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1BA2-8A74-4B72-836E-4A1E2F1656FB}" type="datetimeFigureOut">
              <a:rPr lang="cs-CZ" smtClean="0"/>
              <a:pPr/>
              <a:t>8. 2. 2017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E809-E196-4AC2-823A-7EC444FA6D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1BA2-8A74-4B72-836E-4A1E2F1656FB}" type="datetimeFigureOut">
              <a:rPr lang="cs-CZ" smtClean="0"/>
              <a:pPr/>
              <a:t>8. 2. 2017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E809-E196-4AC2-823A-7EC444FA6D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1BA2-8A74-4B72-836E-4A1E2F1656FB}" type="datetimeFigureOut">
              <a:rPr lang="cs-CZ" smtClean="0"/>
              <a:pPr/>
              <a:t>8. 2. 2017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E809-E196-4AC2-823A-7EC444FA6D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1BA2-8A74-4B72-836E-4A1E2F1656FB}" type="datetimeFigureOut">
              <a:rPr lang="cs-CZ" smtClean="0"/>
              <a:pPr/>
              <a:t>8. 2. 2017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AE809-E196-4AC2-823A-7EC444FA6D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/>
              <a:t>LONDON</a:t>
            </a:r>
            <a:endParaRPr lang="cs-CZ" sz="6600" b="1" dirty="0"/>
          </a:p>
        </p:txBody>
      </p:sp>
      <p:pic>
        <p:nvPicPr>
          <p:cNvPr id="5" name="Zástupný symbol pro obsah 4" descr="City-Black-and-White-Tower-Bridge-M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12389"/>
            <a:ext cx="7200800" cy="479753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Westminster Abbey</a:t>
            </a:r>
            <a:endParaRPr lang="en-GB" dirty="0"/>
          </a:p>
        </p:txBody>
      </p:sp>
      <p:pic>
        <p:nvPicPr>
          <p:cNvPr id="4" name="Zástupný symbol pro obsah 3" descr="Westminster_Abbey_West_Do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4380713" cy="519797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City of London</a:t>
            </a:r>
            <a:endParaRPr lang="en-GB" dirty="0"/>
          </a:p>
        </p:txBody>
      </p:sp>
      <p:pic>
        <p:nvPicPr>
          <p:cNvPr id="4" name="Zástupný symbol pro obsah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0740" y="1772816"/>
            <a:ext cx="6492525" cy="432048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</a:t>
            </a:r>
            <a:r>
              <a:rPr lang="cs-CZ" dirty="0" smtClean="0"/>
              <a:t> </a:t>
            </a:r>
            <a:r>
              <a:rPr lang="en-GB" dirty="0" smtClean="0"/>
              <a:t>Paul´s Cathedral</a:t>
            </a:r>
            <a:endParaRPr lang="en-GB" dirty="0"/>
          </a:p>
        </p:txBody>
      </p:sp>
      <p:pic>
        <p:nvPicPr>
          <p:cNvPr id="4" name="Zástupný symbol pro obsah 3" descr="P1030970-transf-wandyellred-cln-u1-h540-u0.3t5-q60-selnonblue-varyr0di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7650" y="1412776"/>
            <a:ext cx="6512701" cy="477185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 Paul´s Cathedral</a:t>
            </a:r>
            <a:endParaRPr lang="en-GB" dirty="0"/>
          </a:p>
        </p:txBody>
      </p:sp>
      <p:pic>
        <p:nvPicPr>
          <p:cNvPr id="4" name="Zástupný symbol pro obsah 3" descr="st-pauls-cathedral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30 St Mary Axe (The Gherkin) – opened 2004</a:t>
            </a:r>
            <a:endParaRPr lang="en-GB" dirty="0"/>
          </a:p>
        </p:txBody>
      </p:sp>
      <p:pic>
        <p:nvPicPr>
          <p:cNvPr id="4" name="Zástupný symbol pro obsah 3" descr="30_St_Mary_Axe_from_Leadenhall_Stree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pic>
        <p:nvPicPr>
          <p:cNvPr id="6" name="Zástupný symbol pro obsah 5" descr="londyn-okurka-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628800"/>
            <a:ext cx="3384376" cy="45350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Buckingham Palace</a:t>
            </a:r>
            <a:endParaRPr lang="en-GB" dirty="0"/>
          </a:p>
        </p:txBody>
      </p:sp>
      <p:pic>
        <p:nvPicPr>
          <p:cNvPr id="4" name="Zástupný symbol pro obsah 3" descr="Buckingham_Palace_from_gardens,_London,_UK_-_Dili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5926" y="1600200"/>
            <a:ext cx="705214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Buckingham Palace</a:t>
            </a:r>
            <a:endParaRPr lang="en-GB" dirty="0"/>
          </a:p>
        </p:txBody>
      </p:sp>
      <p:pic>
        <p:nvPicPr>
          <p:cNvPr id="4" name="Zástupný symbol pro obsah 3" descr="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84783"/>
            <a:ext cx="4896544" cy="48880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Guard</a:t>
            </a:r>
            <a:endParaRPr lang="en-GB" dirty="0"/>
          </a:p>
        </p:txBody>
      </p:sp>
      <p:pic>
        <p:nvPicPr>
          <p:cNvPr id="4" name="Zástupný symbol pro obsah 3" descr="guard-in-front-of-buckingham-palace-london-united-kingdom+1152_12965205686-tpweb14w-12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Buckingham Palace inside</a:t>
            </a:r>
            <a:endParaRPr lang="en-GB" dirty="0"/>
          </a:p>
        </p:txBody>
      </p:sp>
      <p:pic>
        <p:nvPicPr>
          <p:cNvPr id="4" name="Zástupný symbol pro obsah 3" descr="rs_1024x814-150220103054-1024-4buckinham-palace-inside.ls.2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44590"/>
            <a:ext cx="6336704" cy="503718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Eye -</a:t>
            </a:r>
            <a:r>
              <a:rPr lang="cs-CZ" dirty="0" smtClean="0"/>
              <a:t> 2000</a:t>
            </a:r>
            <a:endParaRPr lang="en-GB" dirty="0"/>
          </a:p>
        </p:txBody>
      </p:sp>
      <p:pic>
        <p:nvPicPr>
          <p:cNvPr id="4" name="Zástupný symbol pro obsah 3" descr="london e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48306"/>
            <a:ext cx="6509348" cy="434499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Trafalgar Square</a:t>
            </a:r>
            <a:endParaRPr lang="en-GB" dirty="0"/>
          </a:p>
        </p:txBody>
      </p:sp>
      <p:pic>
        <p:nvPicPr>
          <p:cNvPr id="4" name="Zástupný symbol pro obsah 3" descr="trafalgar_squ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0352" y="1772816"/>
            <a:ext cx="7955170" cy="417646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Eye</a:t>
            </a:r>
            <a:endParaRPr lang="en-GB" dirty="0"/>
          </a:p>
        </p:txBody>
      </p:sp>
      <p:pic>
        <p:nvPicPr>
          <p:cNvPr id="4" name="Zástupný symbol pro obsah 3" descr="London Ey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0441" y="1318489"/>
            <a:ext cx="7153269" cy="477480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London´s tube</a:t>
            </a:r>
            <a:endParaRPr lang="en-GB" dirty="0"/>
          </a:p>
        </p:txBody>
      </p:sp>
      <p:pic>
        <p:nvPicPr>
          <p:cNvPr id="4" name="Zástupný symbol pro obsah 3" descr="Lancaster_Gate_tu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under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908720"/>
            <a:ext cx="6425398" cy="51995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London´s tube map</a:t>
            </a:r>
            <a:endParaRPr lang="en-GB" dirty="0"/>
          </a:p>
        </p:txBody>
      </p:sp>
      <p:pic>
        <p:nvPicPr>
          <p:cNvPr id="4" name="Zástupný symbol pro obsah 3" descr="London_tube_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84784"/>
            <a:ext cx="6360707" cy="477053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 Decker</a:t>
            </a:r>
            <a:endParaRPr lang="en-GB" dirty="0"/>
          </a:p>
        </p:txBody>
      </p:sp>
      <p:pic>
        <p:nvPicPr>
          <p:cNvPr id="4" name="Zástupný symbol pro obsah 3" descr="typicky-autob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32911"/>
            <a:ext cx="6552728" cy="491454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Taxi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smtClean="0"/>
              <a:t>London</a:t>
            </a:r>
            <a:endParaRPr lang="en-GB" dirty="0"/>
          </a:p>
        </p:txBody>
      </p:sp>
      <p:pic>
        <p:nvPicPr>
          <p:cNvPr id="4" name="Zástupný symbol pro obsah 3" descr="2011_07_black-c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8407" y="1484785"/>
            <a:ext cx="7091985" cy="473330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River Thames</a:t>
            </a:r>
            <a:endParaRPr lang="en-GB" dirty="0"/>
          </a:p>
        </p:txBody>
      </p:sp>
      <p:pic>
        <p:nvPicPr>
          <p:cNvPr id="4" name="Zástupný symbol pro obsah 3" descr="giant-rubber-duck-tower-bri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6397"/>
            <a:ext cx="7056784" cy="513843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Captain Nelson</a:t>
            </a:r>
            <a:endParaRPr lang="en-GB" dirty="0"/>
          </a:p>
        </p:txBody>
      </p:sp>
      <p:pic>
        <p:nvPicPr>
          <p:cNvPr id="4" name="Zástupný symbol pro obsah 3" descr="Admiral_Horatio_Nelson,_Nelson's_Column,_Trafalgar_Square,_Lond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7962" y="1600200"/>
            <a:ext cx="312807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Piccadilly Circus</a:t>
            </a:r>
            <a:endParaRPr lang="en-GB" dirty="0"/>
          </a:p>
        </p:txBody>
      </p:sp>
      <p:pic>
        <p:nvPicPr>
          <p:cNvPr id="4" name="Zástupný symbol pro obsah 3" descr="Piccadilly_circus_1992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7" y="1645003"/>
            <a:ext cx="7155776" cy="459230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Tower Bridge</a:t>
            </a:r>
            <a:endParaRPr lang="en-GB" dirty="0"/>
          </a:p>
        </p:txBody>
      </p:sp>
      <p:pic>
        <p:nvPicPr>
          <p:cNvPr id="4" name="Zástupný symbol pro obsah 3" descr="Tower Bri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0526" y="1556791"/>
            <a:ext cx="6799866" cy="479390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Tower of London</a:t>
            </a:r>
            <a:endParaRPr lang="en-GB" dirty="0"/>
          </a:p>
        </p:txBody>
      </p:sp>
      <p:pic>
        <p:nvPicPr>
          <p:cNvPr id="4" name="Zástupný symbol pro obsah 3" descr="Tower of Lond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1150" y="1772816"/>
            <a:ext cx="7797616" cy="43924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Tower of London</a:t>
            </a:r>
            <a:endParaRPr lang="en-GB" dirty="0"/>
          </a:p>
        </p:txBody>
      </p:sp>
      <p:pic>
        <p:nvPicPr>
          <p:cNvPr id="4" name="Zástupný symbol pro obsah 3" descr="Tower_of_london_from_swiss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68760"/>
            <a:ext cx="6409894" cy="491126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</a:t>
            </a:r>
            <a:r>
              <a:rPr lang="cs-CZ" dirty="0" smtClean="0"/>
              <a:t>o</a:t>
            </a:r>
            <a:r>
              <a:rPr lang="en-GB" dirty="0" smtClean="0"/>
              <a:t>uses of </a:t>
            </a:r>
            <a:r>
              <a:rPr lang="en-GB" dirty="0" smtClean="0"/>
              <a:t>Parliament</a:t>
            </a:r>
            <a:endParaRPr lang="en-GB" dirty="0"/>
          </a:p>
        </p:txBody>
      </p:sp>
      <p:pic>
        <p:nvPicPr>
          <p:cNvPr id="4" name="Zástupný symbol pro obsah 3" descr="houses_parliament_nw080609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3026" y="1700808"/>
            <a:ext cx="6849374" cy="455863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Ben</a:t>
            </a:r>
            <a:endParaRPr lang="en-GB" dirty="0"/>
          </a:p>
        </p:txBody>
      </p:sp>
      <p:pic>
        <p:nvPicPr>
          <p:cNvPr id="4" name="Zástupný symbol pro obsah 3" descr="471-big-ben-londy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2092" y="1600200"/>
            <a:ext cx="3388815" cy="4525963"/>
          </a:xfrm>
        </p:spPr>
      </p:pic>
      <p:pic>
        <p:nvPicPr>
          <p:cNvPr id="9" name="Zástupný symbol pro obsah 8" descr="226932-top_foto1-x7ec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35041" y="2492896"/>
            <a:ext cx="4451759" cy="250782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73</Words>
  <Application>Microsoft Office PowerPoint</Application>
  <PresentationFormat>Předvádění na obrazovce (4:3)</PresentationFormat>
  <Paragraphs>25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LONDON</vt:lpstr>
      <vt:lpstr>Trafalgar Square</vt:lpstr>
      <vt:lpstr>Captain Nelson</vt:lpstr>
      <vt:lpstr>Piccadilly Circus</vt:lpstr>
      <vt:lpstr>Tower Bridge</vt:lpstr>
      <vt:lpstr>Tower of London</vt:lpstr>
      <vt:lpstr>Tower of London</vt:lpstr>
      <vt:lpstr>Houses of Parliament</vt:lpstr>
      <vt:lpstr>Big Ben</vt:lpstr>
      <vt:lpstr>Westminster Abbey</vt:lpstr>
      <vt:lpstr>The City of London</vt:lpstr>
      <vt:lpstr>St Paul´s Cathedral</vt:lpstr>
      <vt:lpstr>St Paul´s Cathedral</vt:lpstr>
      <vt:lpstr>30 St Mary Axe (The Gherkin) – opened 2004</vt:lpstr>
      <vt:lpstr>Buckingham Palace</vt:lpstr>
      <vt:lpstr>Buckingham Palace</vt:lpstr>
      <vt:lpstr>The Guard</vt:lpstr>
      <vt:lpstr>Buckingham Palace inside</vt:lpstr>
      <vt:lpstr>London Eye - 2000</vt:lpstr>
      <vt:lpstr>London Eye</vt:lpstr>
      <vt:lpstr>London´s tube</vt:lpstr>
      <vt:lpstr>Snímek 22</vt:lpstr>
      <vt:lpstr>London´s tube map</vt:lpstr>
      <vt:lpstr>Double Decker</vt:lpstr>
      <vt:lpstr>Taxi of London</vt:lpstr>
      <vt:lpstr>The River Thames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</dc:title>
  <dc:creator>geislerova</dc:creator>
  <cp:lastModifiedBy>geislerova</cp:lastModifiedBy>
  <cp:revision>41</cp:revision>
  <dcterms:created xsi:type="dcterms:W3CDTF">2016-01-04T17:48:18Z</dcterms:created>
  <dcterms:modified xsi:type="dcterms:W3CDTF">2017-02-08T20:11:23Z</dcterms:modified>
</cp:coreProperties>
</file>