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522" y="-8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785D7E-398D-4403-B444-A138F0C3BE3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404FF69-41BB-4769-B2B8-2F04F2A71CBD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061A8D-0C02-4E14-9889-FF632AB1D4D7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D6A599-1F64-47D9-AA52-8E26C6CFDE5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DAD02F-E24A-483F-AAC8-AB95414B8DE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645D2-CD0F-45A1-9340-FA1744C7E913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10B5F-E060-4EF0-81E8-DED6C342E69C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E8ECED-26E0-4E26-8964-A6B4E669357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187132-07D0-4F66-B14F-20417883DC6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C1E9A-0EEB-4F4A-8458-FB3077C5579F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BAD5D3-BA7E-46BF-A7BB-460CAF6F3D4A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AA95D-82DB-465E-AECF-5A3FF291988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344E3-C4CA-47C3-86D7-0E9F845FDC54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1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A4FB182-9595-4915-A4F3-5FFAE03053FC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cs-CZ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tabLst/>
        <a:defRPr lang="cs-CZ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tabLst/>
        <a:defRPr lang="cs-CZ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cs-CZ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buNone/>
            </a:pP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One</a:t>
            </a:r>
            <a:r>
              <a:rPr lang="cs-CZ" b="1" i="1">
                <a:solidFill>
                  <a:srgbClr val="660033"/>
                </a:solidFill>
                <a:latin typeface="Arial Black" pitchFamily="34"/>
              </a:rPr>
              <a:t> little garden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pPr marL="0" lvl="0" indent="0" algn="ctr">
              <a:buNone/>
            </a:pP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Anna Šturmová</a:t>
            </a:r>
          </a:p>
          <a:p>
            <a:pPr marL="0" lvl="0" indent="0" algn="ctr">
              <a:buNone/>
            </a:pP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Barbora Hejnová</a:t>
            </a:r>
          </a:p>
          <a:p>
            <a:pPr marL="0" lvl="0" indent="0" algn="ctr">
              <a:buNone/>
            </a:pP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Eliška Jansová</a:t>
            </a:r>
          </a:p>
          <a:p>
            <a:pPr marL="0" lvl="0" indent="0" algn="ctr">
              <a:buNone/>
            </a:pPr>
            <a:endParaRPr lang="cs-CZ" b="1" i="1" dirty="0">
              <a:solidFill>
                <a:srgbClr val="660033"/>
              </a:solidFill>
              <a:latin typeface="Arial Black" pitchFamily="34"/>
            </a:endParaRPr>
          </a:p>
          <a:p>
            <a:pPr marL="0" lvl="0" indent="0" algn="ctr">
              <a:buNone/>
            </a:pPr>
            <a:r>
              <a:rPr lang="cs-CZ" b="1" i="1" dirty="0" smtClean="0">
                <a:solidFill>
                  <a:srgbClr val="660033"/>
                </a:solidFill>
                <a:latin typeface="Arial Black" pitchFamily="34"/>
              </a:rPr>
              <a:t>17th May </a:t>
            </a: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2018</a:t>
            </a:r>
          </a:p>
          <a:p>
            <a:pPr marL="0" lvl="0" indent="0" algn="ctr">
              <a:buNone/>
            </a:pP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School</a:t>
            </a: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national</a:t>
            </a: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geography</a:t>
            </a:r>
            <a:endParaRPr lang="cs-CZ" b="1" i="1" dirty="0">
              <a:solidFill>
                <a:srgbClr val="660033"/>
              </a:solidFill>
              <a:latin typeface="Arial Black" pitchFamily="34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671962" y="2304004"/>
            <a:ext cx="1887120" cy="244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40" y="1768477"/>
            <a:ext cx="4459291" cy="5395736"/>
          </a:xfrm>
        </p:spPr>
        <p:txBody>
          <a:bodyPr/>
          <a:lstStyle/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black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  <a:p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As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you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can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on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picture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just 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amazing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universally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gifted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diligent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creatures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live in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anthills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which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perfect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buildings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work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together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in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groups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can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carry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their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food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to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their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homes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  <a:p>
            <a:endParaRPr lang="cs-CZ" sz="23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endParaRPr lang="cs-CZ" sz="2370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28674" name="Picture 2" descr="F:\Jansová\IMG_3069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344" y="1547589"/>
            <a:ext cx="4320480" cy="3408040"/>
          </a:xfrm>
          <a:prstGeom prst="rect">
            <a:avLst/>
          </a:prstGeom>
          <a:noFill/>
        </p:spPr>
      </p:pic>
      <p:pic>
        <p:nvPicPr>
          <p:cNvPr id="2050" name="Picture 2" descr="Mravenec pospolitý při mlsání kapky me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44" y="5147989"/>
            <a:ext cx="4295378" cy="2095501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Thank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you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very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much</a:t>
            </a:r>
          </a:p>
          <a:p>
            <a:pPr algn="ctr">
              <a:buNone/>
            </a:pP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f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or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your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watching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listening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5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And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of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course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we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thanks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teachers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  <a:p>
            <a:pPr algn="ctr">
              <a:buNone/>
            </a:pP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helped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us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with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everything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5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So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thanks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5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570" b="1" i="1" dirty="0" err="1" smtClean="0">
                <a:solidFill>
                  <a:srgbClr val="660033"/>
                </a:solidFill>
                <a:latin typeface="Arial Black" pitchFamily="34" charset="0"/>
              </a:rPr>
              <a:t>goodbye</a:t>
            </a:r>
            <a:r>
              <a:rPr lang="cs-CZ" dirty="0" smtClean="0"/>
              <a:t>. </a:t>
            </a:r>
            <a:endParaRPr lang="cs-CZ" dirty="0" smtClean="0"/>
          </a:p>
          <a:p>
            <a:pPr algn="ctr">
              <a:buNone/>
            </a:pP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632600" y="4571925"/>
            <a:ext cx="1887120" cy="237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buNone/>
            </a:pPr>
            <a:r>
              <a:rPr lang="cs-CZ" b="1" i="1">
                <a:solidFill>
                  <a:srgbClr val="660033"/>
                </a:solidFill>
                <a:latin typeface="Arial Black" pitchFamily="34"/>
              </a:rPr>
              <a:t>One little garden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806" y="1763612"/>
            <a:ext cx="4426921" cy="4384438"/>
          </a:xfrm>
        </p:spPr>
        <p:txBody>
          <a:bodyPr/>
          <a:lstStyle/>
          <a:p>
            <a:pPr lvl="0"/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Everything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about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flowers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starts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with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common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grass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which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is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not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so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interesting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but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it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‘s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also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important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.</a:t>
            </a:r>
          </a:p>
          <a:p>
            <a:pPr lvl="0"/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Y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ou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can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see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there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that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grass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with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some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flowers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can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be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sometimes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really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beautiful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too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.</a:t>
            </a:r>
            <a:endParaRPr lang="cs-CZ" sz="2370" b="1" i="1" dirty="0">
              <a:solidFill>
                <a:srgbClr val="660033"/>
              </a:solidFill>
              <a:latin typeface="Arial Black" pitchFamily="34"/>
            </a:endParaRP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56336" y="1763614"/>
            <a:ext cx="4426921" cy="2880320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3" name="Picture 1" descr="F:\Jansová\IMG_3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352" y="4787949"/>
            <a:ext cx="4064000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buNone/>
            </a:pPr>
            <a:r>
              <a:rPr lang="cs-CZ" i="1">
                <a:solidFill>
                  <a:srgbClr val="660033"/>
                </a:solidFill>
                <a:latin typeface="Arial Black" pitchFamily="34"/>
              </a:rPr>
              <a:t>One little garden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4426921" cy="4384438"/>
          </a:xfrm>
        </p:spPr>
        <p:txBody>
          <a:bodyPr/>
          <a:lstStyle/>
          <a:p>
            <a:pPr lvl="0"/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There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are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dandelions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which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are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everywhere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around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the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world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.</a:t>
            </a:r>
          </a:p>
          <a:p>
            <a:pPr lvl="0"/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When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out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of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bloom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can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do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amazing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/>
              </a:rPr>
              <a:t>things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/>
              </a:rPr>
              <a:t>..</a:t>
            </a:r>
            <a:r>
              <a:rPr lang="cs-CZ" sz="2370" dirty="0" smtClean="0">
                <a:latin typeface="Arial Black" pitchFamily="34"/>
              </a:rPr>
              <a:t>. </a:t>
            </a:r>
            <a:endParaRPr lang="cs-CZ" sz="2370" dirty="0">
              <a:latin typeface="Arial Black" pitchFamily="34"/>
            </a:endParaRP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3"/>
            <a:ext cx="4426921" cy="4384438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152680" y="1769043"/>
            <a:ext cx="4686839" cy="351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Výsledek obrázku pro pampeliska z afriky"/>
          <p:cNvSpPr/>
          <p:nvPr/>
        </p:nvSpPr>
        <p:spPr>
          <a:xfrm>
            <a:off x="155576" y="-1608136"/>
            <a:ext cx="2238378" cy="33623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4" descr="Výsledek obrázku pro pampeliska z amerika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7779" y="5436016"/>
            <a:ext cx="2520278" cy="154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https://www.prirodovedci.cz/storage/images/800x600/34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24085" y="5436016"/>
            <a:ext cx="3168350" cy="15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Výsledek obrázku pro pampeliska z asi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08462" y="5436016"/>
            <a:ext cx="3401193" cy="15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cs-CZ" b="1" i="1">
                <a:solidFill>
                  <a:srgbClr val="660033"/>
                </a:solidFill>
                <a:latin typeface="Arial Black" pitchFamily="34"/>
              </a:rPr>
              <a:t>One little garden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4426921" cy="4384438"/>
          </a:xfrm>
        </p:spPr>
        <p:txBody>
          <a:bodyPr/>
          <a:lstStyle/>
          <a:p>
            <a:pPr lvl="0"/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...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seeds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can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just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fly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away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like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little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planes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.</a:t>
            </a:r>
          </a:p>
          <a:p>
            <a:pPr lvl="0"/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Children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are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exciting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with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it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and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they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think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,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that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b="1" i="1" dirty="0" err="1">
                <a:solidFill>
                  <a:srgbClr val="660033"/>
                </a:solidFill>
                <a:latin typeface="Arial Black" pitchFamily="34"/>
              </a:rPr>
              <a:t>seeds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are </a:t>
            </a:r>
            <a:r>
              <a:rPr lang="cs-CZ" sz="2370" i="1" dirty="0" err="1">
                <a:solidFill>
                  <a:srgbClr val="660033"/>
                </a:solidFill>
                <a:latin typeface="Arial Black" pitchFamily="34"/>
              </a:rPr>
              <a:t>small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  </a:t>
            </a:r>
            <a:r>
              <a:rPr lang="cs-CZ" sz="2370" i="1" dirty="0" err="1">
                <a:solidFill>
                  <a:srgbClr val="660033"/>
                </a:solidFill>
                <a:latin typeface="Arial Black" pitchFamily="34"/>
              </a:rPr>
              <a:t>gantlemen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  </a:t>
            </a:r>
            <a:r>
              <a:rPr lang="cs-CZ" sz="2370" i="1" dirty="0" err="1">
                <a:solidFill>
                  <a:srgbClr val="660033"/>
                </a:solidFill>
                <a:latin typeface="Arial Black" pitchFamily="34"/>
              </a:rPr>
              <a:t>with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i="1" dirty="0" err="1">
                <a:solidFill>
                  <a:srgbClr val="660033"/>
                </a:solidFill>
                <a:latin typeface="Arial Black" pitchFamily="34"/>
              </a:rPr>
              <a:t>small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i="1" dirty="0" err="1" smtClean="0">
                <a:solidFill>
                  <a:srgbClr val="660033"/>
                </a:solidFill>
                <a:latin typeface="Arial Black" pitchFamily="34"/>
              </a:rPr>
              <a:t>umbrellas</a:t>
            </a:r>
            <a:r>
              <a:rPr lang="cs-CZ" sz="2370" i="1" dirty="0" smtClean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in </a:t>
            </a:r>
            <a:r>
              <a:rPr lang="cs-CZ" sz="2370" i="1" dirty="0" err="1">
                <a:solidFill>
                  <a:srgbClr val="660033"/>
                </a:solidFill>
                <a:latin typeface="Arial Black" pitchFamily="34"/>
              </a:rPr>
              <a:t>real</a:t>
            </a:r>
            <a:r>
              <a:rPr lang="cs-CZ" sz="2370" i="1" dirty="0">
                <a:solidFill>
                  <a:srgbClr val="660033"/>
                </a:solidFill>
                <a:latin typeface="Arial Black" pitchFamily="34"/>
              </a:rPr>
              <a:t>.</a:t>
            </a:r>
          </a:p>
          <a:p>
            <a:pPr lvl="0"/>
            <a:endParaRPr lang="cs-CZ" sz="2370" i="1" dirty="0">
              <a:solidFill>
                <a:srgbClr val="990033"/>
              </a:solidFill>
              <a:latin typeface="Arial Black" pitchFamily="34"/>
            </a:endParaRPr>
          </a:p>
          <a:p>
            <a:pPr lvl="0">
              <a:buNone/>
            </a:pPr>
            <a:r>
              <a:rPr lang="cs-CZ" i="1" dirty="0">
                <a:latin typeface="Arial Black" pitchFamily="34"/>
              </a:rPr>
              <a:t>  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2680" y="1769043"/>
            <a:ext cx="4426921" cy="4384438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152680" y="1630082"/>
            <a:ext cx="4547155" cy="34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48624" y="467468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304008" y="4571925"/>
            <a:ext cx="2736304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cs-CZ" dirty="0"/>
              <a:t>	</a:t>
            </a: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One</a:t>
            </a: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little</a:t>
            </a:r>
            <a:r>
              <a:rPr lang="cs-CZ" b="1" i="1" dirty="0">
                <a:solidFill>
                  <a:srgbClr val="660033"/>
                </a:solidFill>
                <a:latin typeface="Arial Black" pitchFamily="34"/>
              </a:rPr>
              <a:t> </a:t>
            </a:r>
            <a:r>
              <a:rPr lang="cs-CZ" b="1" i="1" dirty="0" err="1">
                <a:solidFill>
                  <a:srgbClr val="660033"/>
                </a:solidFill>
                <a:latin typeface="Arial Black" pitchFamily="34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370" b="1" i="1" dirty="0" err="1">
                <a:solidFill>
                  <a:srgbClr val="660033"/>
                </a:solidFill>
                <a:latin typeface="Arial Black" pitchFamily="34" charset="0"/>
              </a:rPr>
              <a:t>There</a:t>
            </a:r>
            <a:r>
              <a:rPr lang="cs-CZ" sz="2370" b="1" i="1" dirty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Silberrand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which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member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Aubrieta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family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</a:p>
          <a:p>
            <a:pPr lvl="0"/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have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amazing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violet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petals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which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just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fascinated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us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So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took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photoes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put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to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project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370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0309" y="1547585"/>
            <a:ext cx="4824538" cy="3816422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80672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Výsledek obrázku pro silberr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368" y="5436021"/>
            <a:ext cx="3816424" cy="18916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691605"/>
            <a:ext cx="4459291" cy="4384676"/>
          </a:xfrm>
        </p:spPr>
        <p:txBody>
          <a:bodyPr/>
          <a:lstStyle/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 rose, more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precisely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a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rose in bud.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have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next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to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school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on a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gate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to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school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3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Roses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interesting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flowers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everyone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should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know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right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?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Who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doesn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´t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know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roses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? </a:t>
            </a:r>
            <a:endParaRPr lang="cs-CZ" sz="2370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1026" name="Picture 2" descr="F:\Jansová\IMG_3073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320" y="1619597"/>
            <a:ext cx="4392488" cy="3336032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320" y="5147989"/>
            <a:ext cx="4392487" cy="210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Chestnuts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tree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more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precisely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petals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Chestnuts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tree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Once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will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chestnuts</a:t>
            </a:r>
            <a:r>
              <a:rPr lang="cs-CZ" dirty="0" smtClean="0"/>
              <a:t>.  </a:t>
            </a: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Chestnuts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trees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around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Greece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,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but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in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Czech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R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epublic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too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370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4098" name="Picture 2" descr="F:\Jansová\IMG_3054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336" y="1763613"/>
            <a:ext cx="4464496" cy="30480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Areál rozší&amp;rcaron;en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00" y="4931965"/>
            <a:ext cx="3384376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Spiraea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vanhouttei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you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look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in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depth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you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can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that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there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bee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sitting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on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bush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Spiraea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in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bloom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every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M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ay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J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uly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  <a:endParaRPr lang="cs-CZ" sz="19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It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planted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in front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of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school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050" name="Picture 2" descr="F:\Jansová\IMG_3051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328" y="1691605"/>
            <a:ext cx="4392488" cy="280831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Jansová\IMG_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328" y="4787949"/>
            <a:ext cx="4424040" cy="2471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660033"/>
                </a:solidFill>
                <a:latin typeface="Arial Black" pitchFamily="34" charset="0"/>
              </a:rPr>
              <a:t>One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b="1" i="1" dirty="0" err="1" smtClean="0">
                <a:solidFill>
                  <a:srgbClr val="660033"/>
                </a:solidFill>
                <a:latin typeface="Arial Black" pitchFamily="34" charset="0"/>
              </a:rPr>
              <a:t>garden</a:t>
            </a:r>
            <a:endParaRPr lang="cs-CZ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2050" name="Picture 2" descr="F:\Jansová\IMG_3058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352" y="1691605"/>
            <a:ext cx="4176464" cy="3048000"/>
          </a:xfrm>
          <a:prstGeom prst="rect">
            <a:avLst/>
          </a:prstGeom>
          <a:noFill/>
        </p:spPr>
      </p:pic>
      <p:sp>
        <p:nvSpPr>
          <p:cNvPr id="2052" name="AutoShape 4" descr="Výsledek obrázku pro plošt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pyrrhocoris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apterus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everywhere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around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our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school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red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with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black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shapes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on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their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backs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3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are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little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and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they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could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be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cute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for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 </a:t>
            </a:r>
            <a:r>
              <a:rPr lang="cs-CZ" sz="2370" b="1" i="1" dirty="0" err="1" smtClean="0">
                <a:solidFill>
                  <a:srgbClr val="660033"/>
                </a:solidFill>
                <a:latin typeface="Arial Black" pitchFamily="34" charset="0"/>
              </a:rPr>
              <a:t>someone</a:t>
            </a:r>
            <a:r>
              <a:rPr lang="cs-CZ" sz="2370" b="1" i="1" dirty="0" smtClean="0">
                <a:solidFill>
                  <a:srgbClr val="660033"/>
                </a:solidFill>
                <a:latin typeface="Arial Black" pitchFamily="34" charset="0"/>
              </a:rPr>
              <a:t>.</a:t>
            </a:r>
            <a:endParaRPr lang="cs-CZ" sz="2370" b="1" i="1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>
              <a:buNone/>
            </a:pPr>
            <a:endParaRPr lang="cs-CZ" sz="2370" b="1" i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9" name="Zástupný symbol pro obsah 6" descr="rumenice-pospol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360" y="4859957"/>
            <a:ext cx="4104456" cy="218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48624" y="539477"/>
            <a:ext cx="43815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404</Words>
  <Application>Microsoft Office PowerPoint</Application>
  <PresentationFormat>Vlastní</PresentationFormat>
  <Paragraphs>46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</vt:lpstr>
      <vt:lpstr>One little garden</vt:lpstr>
      <vt:lpstr>One little garden</vt:lpstr>
      <vt:lpstr>One little garden</vt:lpstr>
      <vt:lpstr>One little garden</vt:lpstr>
      <vt:lpstr> One little garden</vt:lpstr>
      <vt:lpstr>One little garden</vt:lpstr>
      <vt:lpstr>One little garden</vt:lpstr>
      <vt:lpstr>One little garden</vt:lpstr>
      <vt:lpstr>One little garden</vt:lpstr>
      <vt:lpstr>One little garden</vt:lpstr>
      <vt:lpstr>One little garden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little garden</dc:title>
  <dc:creator>Alena Sedliska</dc:creator>
  <cp:lastModifiedBy>kucerova</cp:lastModifiedBy>
  <cp:revision>45</cp:revision>
  <dcterms:created xsi:type="dcterms:W3CDTF">2018-05-17T11:18:22Z</dcterms:created>
  <dcterms:modified xsi:type="dcterms:W3CDTF">2018-06-04T09:13:16Z</dcterms:modified>
</cp:coreProperties>
</file>