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1E09-227A-4B11-AF7A-F051478BEEF0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3AD0-E84C-4E7D-A74C-7EDF7AA4C49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i="1" u="sng" dirty="0" smtClean="0"/>
              <a:t>Přírodovědná olympiáda</a:t>
            </a:r>
            <a:endParaRPr lang="cs-CZ" sz="6600" b="1" i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8800" i="1" dirty="0" smtClean="0"/>
              <a:t>Zvířata</a:t>
            </a:r>
            <a:endParaRPr lang="cs-CZ" sz="8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9.</a:t>
            </a:r>
            <a:endParaRPr lang="cs-CZ" b="1" dirty="0"/>
          </a:p>
        </p:txBody>
      </p:sp>
      <p:pic>
        <p:nvPicPr>
          <p:cNvPr id="4" name="Zástupný symbol pro obsah 3" descr="koropt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896544" cy="3672408"/>
          </a:xfrm>
        </p:spPr>
      </p:pic>
      <p:pic>
        <p:nvPicPr>
          <p:cNvPr id="6" name="Zástupný symbol pro obsah 5" descr="koroptev-polni-19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36403" y="260648"/>
            <a:ext cx="4534237" cy="30243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10.</a:t>
            </a:r>
            <a:endParaRPr lang="cs-CZ" b="1" dirty="0"/>
          </a:p>
        </p:txBody>
      </p:sp>
      <p:pic>
        <p:nvPicPr>
          <p:cNvPr id="4" name="Zástupný symbol pro obsah 3" descr="krtek-obecny_fyh02m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84776" cy="518869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11.</a:t>
            </a:r>
            <a:endParaRPr lang="cs-CZ" b="1" dirty="0"/>
          </a:p>
        </p:txBody>
      </p:sp>
      <p:pic>
        <p:nvPicPr>
          <p:cNvPr id="4" name="Zástupný symbol pro obsah 3" descr="křižá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976664" cy="518563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12.</a:t>
            </a:r>
            <a:endParaRPr lang="cs-CZ" b="1" dirty="0"/>
          </a:p>
        </p:txBody>
      </p:sp>
      <p:pic>
        <p:nvPicPr>
          <p:cNvPr id="4" name="Zástupný symbol pro obsah 3" descr="kuna-lesni_tfx58g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66942" cy="50405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13.</a:t>
            </a:r>
            <a:endParaRPr lang="cs-CZ" b="1" dirty="0"/>
          </a:p>
        </p:txBody>
      </p:sp>
      <p:pic>
        <p:nvPicPr>
          <p:cNvPr id="4" name="Zástupný symbol pro obsah 3" descr="lýkožr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344816" cy="48989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14.</a:t>
            </a:r>
            <a:endParaRPr lang="cs-CZ" b="1" dirty="0"/>
          </a:p>
        </p:txBody>
      </p:sp>
      <p:pic>
        <p:nvPicPr>
          <p:cNvPr id="4" name="Zástupný symbol pro obsah 3" descr="mravkol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516996" cy="3384376"/>
          </a:xfrm>
        </p:spPr>
      </p:pic>
      <p:pic>
        <p:nvPicPr>
          <p:cNvPr id="6" name="Zástupný symbol pro obsah 5" descr="mravkolev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476671"/>
            <a:ext cx="4680520" cy="312034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15.</a:t>
            </a:r>
            <a:endParaRPr lang="cs-CZ" b="1" dirty="0"/>
          </a:p>
        </p:txBody>
      </p:sp>
      <p:pic>
        <p:nvPicPr>
          <p:cNvPr id="7" name="Zástupný symbol pro obsah 6" descr="mysice-krovi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45155" cy="51125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16.</a:t>
            </a:r>
            <a:endParaRPr lang="cs-CZ" b="1" dirty="0"/>
          </a:p>
        </p:txBody>
      </p:sp>
      <p:pic>
        <p:nvPicPr>
          <p:cNvPr id="7" name="Zástupný symbol pro obsah 6" descr="myska-drobn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801253" cy="3696965"/>
          </a:xfrm>
        </p:spPr>
      </p:pic>
      <p:pic>
        <p:nvPicPr>
          <p:cNvPr id="8" name="Zástupný symbol pro obsah 7" descr="myš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423348" cy="30963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17.</a:t>
            </a:r>
            <a:endParaRPr lang="cs-CZ" b="1" dirty="0"/>
          </a:p>
        </p:txBody>
      </p:sp>
      <p:pic>
        <p:nvPicPr>
          <p:cNvPr id="7" name="Zástupný symbol pro obsah 6" descr="netopyr-vel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038600" cy="3028950"/>
          </a:xfrm>
        </p:spPr>
      </p:pic>
      <p:pic>
        <p:nvPicPr>
          <p:cNvPr id="9" name="Zástupný symbol pro obsah 8" descr="netopyr-velky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5596051" cy="36724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18. </a:t>
            </a:r>
            <a:endParaRPr lang="cs-CZ" b="1" dirty="0"/>
          </a:p>
        </p:txBody>
      </p:sp>
      <p:pic>
        <p:nvPicPr>
          <p:cNvPr id="7" name="Zástupný symbol pro obsah 6" descr="pokoutní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008778" cy="52565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1.</a:t>
            </a:r>
            <a:endParaRPr lang="cs-CZ" b="1" dirty="0"/>
          </a:p>
        </p:txBody>
      </p:sp>
      <p:pic>
        <p:nvPicPr>
          <p:cNvPr id="6" name="Zástupný symbol pro obsah 5" descr="babocka-koprivova_fae09x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7200800" cy="5400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19.</a:t>
            </a:r>
            <a:endParaRPr lang="cs-CZ" b="1" dirty="0"/>
          </a:p>
        </p:txBody>
      </p:sp>
      <p:pic>
        <p:nvPicPr>
          <p:cNvPr id="4" name="Zástupný symbol pro obsah 3" descr="psík mývalovyt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24309" cy="46085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20.</a:t>
            </a:r>
            <a:endParaRPr lang="cs-CZ" b="1" dirty="0"/>
          </a:p>
        </p:txBody>
      </p:sp>
      <p:pic>
        <p:nvPicPr>
          <p:cNvPr id="4" name="Zástupný symbol pro obsah 3" descr="reh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6192688" cy="55161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21.</a:t>
            </a:r>
            <a:endParaRPr lang="cs-CZ" b="1" dirty="0"/>
          </a:p>
        </p:txBody>
      </p:sp>
      <p:pic>
        <p:nvPicPr>
          <p:cNvPr id="4" name="Zástupný symbol pro obsah 3" descr="ropu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84776" cy="48334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22.</a:t>
            </a:r>
            <a:endParaRPr lang="cs-CZ" b="1" dirty="0"/>
          </a:p>
        </p:txBody>
      </p:sp>
      <p:pic>
        <p:nvPicPr>
          <p:cNvPr id="4" name="Zástupný symbol pro obsah 3" descr="saranč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16757" cy="51125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23.</a:t>
            </a:r>
            <a:endParaRPr lang="cs-CZ" b="1" dirty="0"/>
          </a:p>
        </p:txBody>
      </p:sp>
      <p:pic>
        <p:nvPicPr>
          <p:cNvPr id="4" name="Zástupný symbol pro obsah 3" descr="slepý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97401" cy="504056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24.</a:t>
            </a:r>
            <a:endParaRPr lang="cs-CZ" b="1" dirty="0"/>
          </a:p>
        </p:txBody>
      </p:sp>
      <p:pic>
        <p:nvPicPr>
          <p:cNvPr id="4" name="Zástupný symbol pro obsah 3" descr="s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490716" cy="518457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25.</a:t>
            </a:r>
            <a:endParaRPr lang="cs-CZ" b="1" dirty="0"/>
          </a:p>
        </p:txBody>
      </p:sp>
      <p:pic>
        <p:nvPicPr>
          <p:cNvPr id="4" name="Zástupný symbol pro obsah 3" descr="šoupál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816424" cy="572463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26.</a:t>
            </a:r>
            <a:endParaRPr lang="cs-CZ" b="1" dirty="0"/>
          </a:p>
        </p:txBody>
      </p:sp>
      <p:pic>
        <p:nvPicPr>
          <p:cNvPr id="4" name="Zástupný symbol pro obsah 3" descr="vlk obecn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258406" cy="453650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27.</a:t>
            </a:r>
            <a:endParaRPr lang="cs-CZ" b="1" dirty="0"/>
          </a:p>
        </p:txBody>
      </p:sp>
      <p:pic>
        <p:nvPicPr>
          <p:cNvPr id="4" name="Zástupný symbol pro obsah 3" descr="vola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264696" cy="515097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28.</a:t>
            </a:r>
            <a:endParaRPr lang="cs-CZ" b="1" dirty="0"/>
          </a:p>
        </p:txBody>
      </p:sp>
      <p:pic>
        <p:nvPicPr>
          <p:cNvPr id="4" name="Zástupný symbol pro obsah 3" descr="Vydra-říční-Lutra-lutra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00800" cy="50405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2.</a:t>
            </a:r>
            <a:endParaRPr lang="cs-CZ" b="1" dirty="0"/>
          </a:p>
        </p:txBody>
      </p:sp>
      <p:pic>
        <p:nvPicPr>
          <p:cNvPr id="4" name="Zástupný symbol pro obsah 3" descr="bekyně mniš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832648" cy="54243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29.</a:t>
            </a:r>
            <a:endParaRPr lang="cs-CZ" b="1" dirty="0"/>
          </a:p>
        </p:txBody>
      </p:sp>
      <p:pic>
        <p:nvPicPr>
          <p:cNvPr id="4" name="Zástupný symbol pro obsah 3" descr="zajic-polni-97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33187" cy="48245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30.</a:t>
            </a:r>
            <a:endParaRPr lang="cs-CZ" b="1" dirty="0"/>
          </a:p>
        </p:txBody>
      </p:sp>
      <p:pic>
        <p:nvPicPr>
          <p:cNvPr id="4" name="Zástupný symbol pro obsah 3" descr="zlabat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1269"/>
            <a:ext cx="4038600" cy="3023825"/>
          </a:xfrm>
        </p:spPr>
      </p:pic>
      <p:pic>
        <p:nvPicPr>
          <p:cNvPr id="6" name="Zástupný symbol pro obsah 5" descr="žlabatka hál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3941510" cy="295232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31.</a:t>
            </a:r>
            <a:endParaRPr lang="cs-CZ" b="1" dirty="0"/>
          </a:p>
        </p:txBody>
      </p:sp>
      <p:pic>
        <p:nvPicPr>
          <p:cNvPr id="7" name="Zástupný symbol pro obsah 6" descr="Zluna-zelena-(samec)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544616" cy="55781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3.</a:t>
            </a:r>
            <a:endParaRPr lang="cs-CZ" b="1" dirty="0"/>
          </a:p>
        </p:txBody>
      </p:sp>
      <p:pic>
        <p:nvPicPr>
          <p:cNvPr id="4" name="Zástupný symbol pro obsah 3" descr="hlemyzd-zahradni-21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668852" cy="5112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4.</a:t>
            </a:r>
            <a:endParaRPr lang="cs-CZ" b="1" dirty="0"/>
          </a:p>
        </p:txBody>
      </p:sp>
      <p:pic>
        <p:nvPicPr>
          <p:cNvPr id="4" name="Zástupný symbol pro obsah 3" descr="j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48939" cy="47525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5.</a:t>
            </a:r>
            <a:endParaRPr lang="cs-CZ" b="1" dirty="0"/>
          </a:p>
        </p:txBody>
      </p:sp>
      <p:pic>
        <p:nvPicPr>
          <p:cNvPr id="4" name="Zástupný symbol pro obsah 3" descr="Jirick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776864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6.</a:t>
            </a:r>
            <a:endParaRPr lang="cs-CZ" b="1" dirty="0"/>
          </a:p>
        </p:txBody>
      </p:sp>
      <p:pic>
        <p:nvPicPr>
          <p:cNvPr id="4" name="Zástupný symbol pro obsah 3" descr="kachna divok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673648" cy="5112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7.</a:t>
            </a:r>
            <a:endParaRPr lang="cs-CZ" b="1" dirty="0"/>
          </a:p>
        </p:txBody>
      </p:sp>
      <p:pic>
        <p:nvPicPr>
          <p:cNvPr id="4" name="Zástupný symbol pro obsah 3" descr="kobylka-zelena-89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560840" cy="50405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8.</a:t>
            </a:r>
            <a:endParaRPr lang="cs-CZ" b="1" dirty="0"/>
          </a:p>
        </p:txBody>
      </p:sp>
      <p:pic>
        <p:nvPicPr>
          <p:cNvPr id="4" name="Zástupný symbol pro obsah 3" descr="kočka divok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567326" cy="41764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65</Words>
  <Application>Microsoft Office PowerPoint</Application>
  <PresentationFormat>Předvádění na obrazovce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Přírodovědná olympiáda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 </vt:lpstr>
      <vt:lpstr>19.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Přírodovědná olympiáda</dc:title>
  <dc:creator>Kacetl</dc:creator>
  <cp:lastModifiedBy>Kacetl</cp:lastModifiedBy>
  <cp:revision>4</cp:revision>
  <dcterms:created xsi:type="dcterms:W3CDTF">2017-01-26T13:21:51Z</dcterms:created>
  <dcterms:modified xsi:type="dcterms:W3CDTF">2017-01-26T13:53:31Z</dcterms:modified>
</cp:coreProperties>
</file>