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D360C-512A-47B6-9DB9-AF71027D1534}" type="datetimeFigureOut">
              <a:rPr lang="cs-CZ" smtClean="0"/>
              <a:t>26. 1. 2017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B189-59FB-47AA-ABF9-C457D290CCC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D360C-512A-47B6-9DB9-AF71027D1534}" type="datetimeFigureOut">
              <a:rPr lang="cs-CZ" smtClean="0"/>
              <a:t>26. 1. 2017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B189-59FB-47AA-ABF9-C457D290CCC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D360C-512A-47B6-9DB9-AF71027D1534}" type="datetimeFigureOut">
              <a:rPr lang="cs-CZ" smtClean="0"/>
              <a:t>26. 1. 2017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B189-59FB-47AA-ABF9-C457D290CCC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D360C-512A-47B6-9DB9-AF71027D1534}" type="datetimeFigureOut">
              <a:rPr lang="cs-CZ" smtClean="0"/>
              <a:t>26. 1. 2017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B189-59FB-47AA-ABF9-C457D290CCC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D360C-512A-47B6-9DB9-AF71027D1534}" type="datetimeFigureOut">
              <a:rPr lang="cs-CZ" smtClean="0"/>
              <a:t>26. 1. 2017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B189-59FB-47AA-ABF9-C457D290CCC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D360C-512A-47B6-9DB9-AF71027D1534}" type="datetimeFigureOut">
              <a:rPr lang="cs-CZ" smtClean="0"/>
              <a:t>26. 1. 2017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B189-59FB-47AA-ABF9-C457D290CCC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D360C-512A-47B6-9DB9-AF71027D1534}" type="datetimeFigureOut">
              <a:rPr lang="cs-CZ" smtClean="0"/>
              <a:t>26. 1. 2017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B189-59FB-47AA-ABF9-C457D290CCC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D360C-512A-47B6-9DB9-AF71027D1534}" type="datetimeFigureOut">
              <a:rPr lang="cs-CZ" smtClean="0"/>
              <a:t>26. 1. 2017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B189-59FB-47AA-ABF9-C457D290CCC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D360C-512A-47B6-9DB9-AF71027D1534}" type="datetimeFigureOut">
              <a:rPr lang="cs-CZ" smtClean="0"/>
              <a:t>26. 1. 2017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B189-59FB-47AA-ABF9-C457D290CCC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D360C-512A-47B6-9DB9-AF71027D1534}" type="datetimeFigureOut">
              <a:rPr lang="cs-CZ" smtClean="0"/>
              <a:t>26. 1. 2017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B189-59FB-47AA-ABF9-C457D290CCC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D360C-512A-47B6-9DB9-AF71027D1534}" type="datetimeFigureOut">
              <a:rPr lang="cs-CZ" smtClean="0"/>
              <a:t>26. 1. 2017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B189-59FB-47AA-ABF9-C457D290CCC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D360C-512A-47B6-9DB9-AF71027D1534}" type="datetimeFigureOut">
              <a:rPr lang="cs-CZ" smtClean="0"/>
              <a:t>26. 1. 2017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9B189-59FB-47AA-ABF9-C457D290CCCD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6600" b="1" i="1" u="sng" dirty="0" smtClean="0"/>
              <a:t>Přírodopisná olympiáda</a:t>
            </a:r>
            <a:endParaRPr lang="cs-CZ" sz="6600" b="1" i="1" u="sng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5400" i="1" u="sng" dirty="0" err="1" smtClean="0"/>
              <a:t>Poznávačka</a:t>
            </a:r>
            <a:r>
              <a:rPr lang="cs-CZ" sz="5400" i="1" u="sng" dirty="0" smtClean="0"/>
              <a:t> rostliny</a:t>
            </a:r>
            <a:endParaRPr lang="cs-CZ" sz="5400" i="1" u="sng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9.</a:t>
            </a:r>
            <a:endParaRPr lang="cs-CZ" b="1" dirty="0"/>
          </a:p>
        </p:txBody>
      </p:sp>
      <p:pic>
        <p:nvPicPr>
          <p:cNvPr id="5" name="Zástupný symbol pro obsah 4" descr="jmelí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132856"/>
            <a:ext cx="3941510" cy="3312368"/>
          </a:xfrm>
        </p:spPr>
      </p:pic>
      <p:pic>
        <p:nvPicPr>
          <p:cNvPr id="6" name="Zástupný symbol pro obsah 5" descr="jmelí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5976" y="548680"/>
            <a:ext cx="4320480" cy="605490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10.</a:t>
            </a:r>
            <a:endParaRPr lang="cs-CZ" b="1" dirty="0"/>
          </a:p>
        </p:txBody>
      </p:sp>
      <p:pic>
        <p:nvPicPr>
          <p:cNvPr id="5" name="Zástupný symbol pro obsah 4" descr="Kapraď same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4004852" cy="5184576"/>
          </a:xfrm>
        </p:spPr>
      </p:pic>
      <p:pic>
        <p:nvPicPr>
          <p:cNvPr id="6" name="Zástupný symbol pro obsah 5" descr="kaprad-samec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3" y="2276872"/>
            <a:ext cx="4407309" cy="331236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11.</a:t>
            </a:r>
            <a:endParaRPr lang="cs-CZ" b="1" dirty="0"/>
          </a:p>
        </p:txBody>
      </p:sp>
      <p:pic>
        <p:nvPicPr>
          <p:cNvPr id="5" name="Zástupný symbol pro obsah 4" descr="materidouska_obecn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482994" y="692696"/>
            <a:ext cx="3388092" cy="5616624"/>
          </a:xfrm>
        </p:spPr>
      </p:pic>
      <p:pic>
        <p:nvPicPr>
          <p:cNvPr id="6" name="Zástupný symbol pro obsah 5" descr="mateřídouška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3528" y="1916832"/>
            <a:ext cx="5088565" cy="381642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12.</a:t>
            </a:r>
            <a:endParaRPr lang="cs-CZ" b="1" dirty="0"/>
          </a:p>
        </p:txBody>
      </p:sp>
      <p:pic>
        <p:nvPicPr>
          <p:cNvPr id="5" name="Zástupný symbol pro obsah 4" descr="Mochn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772816"/>
            <a:ext cx="3349626" cy="3960440"/>
          </a:xfrm>
        </p:spPr>
      </p:pic>
      <p:pic>
        <p:nvPicPr>
          <p:cNvPr id="6" name="Zástupný symbol pro obsah 5" descr="mochna_husi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39952" y="2132856"/>
            <a:ext cx="4704523" cy="352839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13.</a:t>
            </a:r>
            <a:endParaRPr lang="cs-CZ" b="1" dirty="0"/>
          </a:p>
        </p:txBody>
      </p:sp>
      <p:pic>
        <p:nvPicPr>
          <p:cNvPr id="5" name="Zástupný symbol pro obsah 4" descr="mrkev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3456384" cy="5083498"/>
          </a:xfrm>
        </p:spPr>
      </p:pic>
      <p:pic>
        <p:nvPicPr>
          <p:cNvPr id="6" name="Zástupný symbol pro obsah 5" descr="mrkev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340768"/>
            <a:ext cx="3672408" cy="499447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14.</a:t>
            </a:r>
            <a:endParaRPr lang="cs-CZ" b="1" dirty="0"/>
          </a:p>
        </p:txBody>
      </p:sp>
      <p:pic>
        <p:nvPicPr>
          <p:cNvPr id="5" name="Zástupný symbol pro obsah 4" descr="netykavka_malokvet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268760"/>
            <a:ext cx="6912768" cy="518457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15.</a:t>
            </a:r>
            <a:endParaRPr lang="cs-CZ" b="1" dirty="0"/>
          </a:p>
        </p:txBody>
      </p:sp>
      <p:pic>
        <p:nvPicPr>
          <p:cNvPr id="4" name="Zástupný symbol pro obsah 3" descr="osik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708920"/>
            <a:ext cx="4608512" cy="3456384"/>
          </a:xfrm>
        </p:spPr>
      </p:pic>
      <p:pic>
        <p:nvPicPr>
          <p:cNvPr id="8" name="Zástupný symbol pro obsah 7" descr="osika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692696"/>
            <a:ext cx="3632780" cy="547260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16.</a:t>
            </a:r>
            <a:endParaRPr lang="cs-CZ" b="1" dirty="0"/>
          </a:p>
        </p:txBody>
      </p:sp>
      <p:pic>
        <p:nvPicPr>
          <p:cNvPr id="5" name="Zástupný symbol pro obsah 4" descr="pelynek-cernoby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44824"/>
            <a:ext cx="4122351" cy="3096344"/>
          </a:xfrm>
        </p:spPr>
      </p:pic>
      <p:pic>
        <p:nvPicPr>
          <p:cNvPr id="8" name="Zástupný symbol pro obsah 7" descr="pelyně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67944" y="692696"/>
            <a:ext cx="5040560" cy="504056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17.</a:t>
            </a:r>
            <a:endParaRPr lang="cs-CZ" b="1" dirty="0"/>
          </a:p>
        </p:txBody>
      </p:sp>
      <p:pic>
        <p:nvPicPr>
          <p:cNvPr id="6" name="Zástupný symbol pro obsah 5" descr="ploník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00192" y="404664"/>
            <a:ext cx="2448272" cy="6237635"/>
          </a:xfrm>
        </p:spPr>
      </p:pic>
      <p:pic>
        <p:nvPicPr>
          <p:cNvPr id="7" name="Obrázek 6" descr="ploník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1412776"/>
            <a:ext cx="5976664" cy="4477255"/>
          </a:xfrm>
          <a:prstGeom prst="rect">
            <a:avLst/>
          </a:prstGeom>
        </p:spPr>
      </p:pic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18.</a:t>
            </a:r>
            <a:endParaRPr lang="cs-CZ" b="1" dirty="0"/>
          </a:p>
        </p:txBody>
      </p:sp>
      <p:pic>
        <p:nvPicPr>
          <p:cNvPr id="5" name="Zástupný symbol pro obsah 4" descr="přeslička lesní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19" y="3068960"/>
            <a:ext cx="5120265" cy="3408634"/>
          </a:xfrm>
        </p:spPr>
      </p:pic>
      <p:pic>
        <p:nvPicPr>
          <p:cNvPr id="6" name="Zástupný symbol pro obsah 5" descr="přeslička lesní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63044" y="260648"/>
            <a:ext cx="4863580" cy="324036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1.</a:t>
            </a:r>
            <a:endParaRPr lang="cs-CZ" b="1" dirty="0"/>
          </a:p>
        </p:txBody>
      </p:sp>
      <p:pic>
        <p:nvPicPr>
          <p:cNvPr id="4" name="Zástupný symbol pro obsah 3" descr="bělomech siv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260648"/>
            <a:ext cx="4830607" cy="3618718"/>
          </a:xfrm>
        </p:spPr>
      </p:pic>
      <p:pic>
        <p:nvPicPr>
          <p:cNvPr id="5" name="Obrázek 4" descr="belomech-sivy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3104964"/>
            <a:ext cx="4752528" cy="356439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19.</a:t>
            </a:r>
            <a:endParaRPr lang="cs-CZ" b="1" dirty="0"/>
          </a:p>
        </p:txBody>
      </p:sp>
      <p:pic>
        <p:nvPicPr>
          <p:cNvPr id="5" name="Zástupný symbol pro obsah 4" descr="raselini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1268760"/>
            <a:ext cx="4504593" cy="4176464"/>
          </a:xfrm>
        </p:spPr>
      </p:pic>
      <p:pic>
        <p:nvPicPr>
          <p:cNvPr id="6" name="Zástupný symbol pro obsah 5" descr="rašeliník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476672"/>
            <a:ext cx="4038600" cy="3025407"/>
          </a:xfrm>
        </p:spPr>
      </p:pic>
      <p:pic>
        <p:nvPicPr>
          <p:cNvPr id="7" name="Obrázek 6" descr="rašeliník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573016"/>
            <a:ext cx="4032448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20.</a:t>
            </a:r>
            <a:endParaRPr lang="cs-CZ" b="1" dirty="0"/>
          </a:p>
        </p:txBody>
      </p:sp>
      <p:pic>
        <p:nvPicPr>
          <p:cNvPr id="5" name="Zástupný symbol pro obsah 4" descr="salvej_lucni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332656"/>
            <a:ext cx="4752528" cy="6336704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21.</a:t>
            </a:r>
            <a:endParaRPr lang="cs-CZ" b="1" dirty="0"/>
          </a:p>
        </p:txBody>
      </p:sp>
      <p:pic>
        <p:nvPicPr>
          <p:cNvPr id="5" name="Zástupný symbol pro obsah 4" descr="smrk_ztepily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44824"/>
            <a:ext cx="4608512" cy="3456384"/>
          </a:xfrm>
        </p:spPr>
      </p:pic>
      <p:pic>
        <p:nvPicPr>
          <p:cNvPr id="6" name="Zástupný symbol pro obsah 5" descr="smrk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692696"/>
            <a:ext cx="4050450" cy="54006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22.</a:t>
            </a:r>
            <a:endParaRPr lang="cs-CZ" b="1" dirty="0"/>
          </a:p>
        </p:txBody>
      </p:sp>
      <p:pic>
        <p:nvPicPr>
          <p:cNvPr id="5" name="Zástupný symbol pro obsah 4" descr="srh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3888432" cy="5184576"/>
          </a:xfrm>
        </p:spPr>
      </p:pic>
      <p:pic>
        <p:nvPicPr>
          <p:cNvPr id="6" name="Zástupný symbol pro obsah 5" descr="srha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340768"/>
            <a:ext cx="3600400" cy="5184576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23.</a:t>
            </a:r>
            <a:endParaRPr lang="cs-CZ" b="1" dirty="0"/>
          </a:p>
        </p:txBody>
      </p:sp>
      <p:pic>
        <p:nvPicPr>
          <p:cNvPr id="5" name="Zástupný symbol pro obsah 4" descr="svíze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3908645" cy="4032448"/>
          </a:xfrm>
        </p:spPr>
      </p:pic>
      <p:pic>
        <p:nvPicPr>
          <p:cNvPr id="6" name="Zástupný symbol pro obsah 5" descr="svízel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1844824"/>
            <a:ext cx="4416491" cy="3312368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24.</a:t>
            </a:r>
            <a:endParaRPr lang="cs-CZ" b="1" dirty="0"/>
          </a:p>
        </p:txBody>
      </p:sp>
      <p:pic>
        <p:nvPicPr>
          <p:cNvPr id="5" name="Zástupný symbol pro obsah 4" descr="šalvě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340768"/>
            <a:ext cx="7416824" cy="5201666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25.</a:t>
            </a:r>
            <a:endParaRPr lang="cs-CZ" b="1" dirty="0"/>
          </a:p>
        </p:txBody>
      </p:sp>
      <p:pic>
        <p:nvPicPr>
          <p:cNvPr id="4" name="Zástupný symbol pro obsah 3" descr="šťavel kyselý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268760"/>
            <a:ext cx="6840760" cy="513057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26.</a:t>
            </a:r>
            <a:endParaRPr lang="cs-CZ" b="1" dirty="0"/>
          </a:p>
        </p:txBody>
      </p:sp>
      <p:pic>
        <p:nvPicPr>
          <p:cNvPr id="5" name="Zástupný symbol pro obsah 4" descr="trnovní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44824"/>
            <a:ext cx="4032448" cy="3384376"/>
          </a:xfrm>
        </p:spPr>
      </p:pic>
      <p:pic>
        <p:nvPicPr>
          <p:cNvPr id="6" name="Zástupný symbol pro obsah 5" descr="trnovník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908720"/>
            <a:ext cx="4320480" cy="576064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2.</a:t>
            </a:r>
            <a:endParaRPr lang="cs-CZ" b="1" dirty="0"/>
          </a:p>
        </p:txBody>
      </p:sp>
      <p:pic>
        <p:nvPicPr>
          <p:cNvPr id="5" name="Zástupný symbol pro obsah 4" descr="bršlice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3168352" cy="4642274"/>
          </a:xfrm>
        </p:spPr>
      </p:pic>
      <p:pic>
        <p:nvPicPr>
          <p:cNvPr id="6" name="Zástupný symbol pro obsah 5" descr="brslice-kozi-noha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51920" y="1844824"/>
            <a:ext cx="4896544" cy="367240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3.</a:t>
            </a:r>
            <a:endParaRPr lang="cs-CZ" b="1" dirty="0"/>
          </a:p>
        </p:txBody>
      </p:sp>
      <p:pic>
        <p:nvPicPr>
          <p:cNvPr id="5" name="Zástupný symbol pro obsah 4" descr="bez černý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332656"/>
            <a:ext cx="5688632" cy="2400602"/>
          </a:xfrm>
        </p:spPr>
      </p:pic>
      <p:pic>
        <p:nvPicPr>
          <p:cNvPr id="6" name="Zástupný symbol pro obsah 5" descr="bez černý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267744" y="2708920"/>
            <a:ext cx="4536504" cy="391651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4.</a:t>
            </a:r>
            <a:endParaRPr lang="cs-CZ" b="1" dirty="0"/>
          </a:p>
        </p:txBody>
      </p:sp>
      <p:pic>
        <p:nvPicPr>
          <p:cNvPr id="5" name="Zástupný symbol pro obsah 4" descr="bu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386131" y="188640"/>
            <a:ext cx="4512501" cy="3384376"/>
          </a:xfrm>
        </p:spPr>
      </p:pic>
      <p:pic>
        <p:nvPicPr>
          <p:cNvPr id="6" name="Zástupný symbol pro obsah 5" descr="buk-lesni-3512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07504" y="3501008"/>
            <a:ext cx="4860540" cy="324036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5.</a:t>
            </a:r>
            <a:endParaRPr lang="cs-CZ" b="1" dirty="0"/>
          </a:p>
        </p:txBody>
      </p:sp>
      <p:pic>
        <p:nvPicPr>
          <p:cNvPr id="5" name="Zástupný symbol pro obsah 4" descr="hlo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16632"/>
            <a:ext cx="4896544" cy="645453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6.</a:t>
            </a:r>
            <a:endParaRPr lang="cs-CZ" b="1" dirty="0"/>
          </a:p>
        </p:txBody>
      </p:sp>
      <p:pic>
        <p:nvPicPr>
          <p:cNvPr id="7" name="Zástupný symbol pro obsah 6" descr="jahodní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196752"/>
            <a:ext cx="3494980" cy="4927922"/>
          </a:xfrm>
        </p:spPr>
      </p:pic>
      <p:pic>
        <p:nvPicPr>
          <p:cNvPr id="8" name="Zástupný symbol pro obsah 7" descr="jahodník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3528" y="2564904"/>
            <a:ext cx="4858878" cy="367240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7.</a:t>
            </a:r>
            <a:endParaRPr lang="cs-CZ" b="1" dirty="0"/>
          </a:p>
        </p:txBody>
      </p:sp>
      <p:pic>
        <p:nvPicPr>
          <p:cNvPr id="5" name="Zástupný symbol pro obsah 4" descr="javor kle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916832"/>
            <a:ext cx="3848592" cy="4536504"/>
          </a:xfrm>
        </p:spPr>
      </p:pic>
      <p:pic>
        <p:nvPicPr>
          <p:cNvPr id="6" name="Zástupný symbol pro obsah 5" descr="javor-klen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41883" y="836712"/>
            <a:ext cx="4512501" cy="338437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8.</a:t>
            </a:r>
            <a:endParaRPr lang="cs-CZ" b="1" dirty="0"/>
          </a:p>
        </p:txBody>
      </p:sp>
      <p:pic>
        <p:nvPicPr>
          <p:cNvPr id="5" name="Zástupný symbol pro obsah 4" descr="jedl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052736"/>
            <a:ext cx="4021287" cy="5256584"/>
          </a:xfrm>
        </p:spPr>
      </p:pic>
      <p:pic>
        <p:nvPicPr>
          <p:cNvPr id="6" name="Zástupný symbol pro obsah 5" descr="jedle-belokora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79512" y="1772816"/>
            <a:ext cx="4800533" cy="36004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56</Words>
  <Application>Microsoft Office PowerPoint</Application>
  <PresentationFormat>Předvádění na obrazovce (4:3)</PresentationFormat>
  <Paragraphs>28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Motiv sady Office</vt:lpstr>
      <vt:lpstr>Přírodopisná olympiáda</vt:lpstr>
      <vt:lpstr>1.</vt:lpstr>
      <vt:lpstr>2.</vt:lpstr>
      <vt:lpstr>3.</vt:lpstr>
      <vt:lpstr>4.</vt:lpstr>
      <vt:lpstr>5.</vt:lpstr>
      <vt:lpstr>6.</vt:lpstr>
      <vt:lpstr>7.</vt:lpstr>
      <vt:lpstr>8.</vt:lpstr>
      <vt:lpstr>9.</vt:lpstr>
      <vt:lpstr>10.</vt:lpstr>
      <vt:lpstr>11.</vt:lpstr>
      <vt:lpstr>12.</vt:lpstr>
      <vt:lpstr>13.</vt:lpstr>
      <vt:lpstr>14.</vt:lpstr>
      <vt:lpstr>15.</vt:lpstr>
      <vt:lpstr>16.</vt:lpstr>
      <vt:lpstr>17.</vt:lpstr>
      <vt:lpstr>18.</vt:lpstr>
      <vt:lpstr>19.</vt:lpstr>
      <vt:lpstr>20.</vt:lpstr>
      <vt:lpstr>21.</vt:lpstr>
      <vt:lpstr>22.</vt:lpstr>
      <vt:lpstr>23.</vt:lpstr>
      <vt:lpstr>24.</vt:lpstr>
      <vt:lpstr>25.</vt:lpstr>
      <vt:lpstr>26.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Přírodopisná olympiáda</dc:title>
  <dc:creator>Kacetl</dc:creator>
  <cp:lastModifiedBy>Kacetl</cp:lastModifiedBy>
  <cp:revision>4</cp:revision>
  <dcterms:created xsi:type="dcterms:W3CDTF">2017-01-26T11:11:16Z</dcterms:created>
  <dcterms:modified xsi:type="dcterms:W3CDTF">2017-01-26T11:50:34Z</dcterms:modified>
</cp:coreProperties>
</file>